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5"/>
  </p:sldMasterIdLst>
  <p:notesMasterIdLst>
    <p:notesMasterId r:id="rId17"/>
  </p:notesMasterIdLst>
  <p:handoutMasterIdLst>
    <p:handoutMasterId r:id="rId18"/>
  </p:handoutMasterIdLst>
  <p:sldIdLst>
    <p:sldId id="338" r:id="rId6"/>
    <p:sldId id="339" r:id="rId7"/>
    <p:sldId id="340" r:id="rId8"/>
    <p:sldId id="341" r:id="rId9"/>
    <p:sldId id="342" r:id="rId10"/>
    <p:sldId id="343" r:id="rId11"/>
    <p:sldId id="344" r:id="rId12"/>
    <p:sldId id="345" r:id="rId13"/>
    <p:sldId id="346" r:id="rId14"/>
    <p:sldId id="347" r:id="rId15"/>
    <p:sldId id="348"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B8E967-E552-3C74-EE18-4BCFCD2D0833}" name="Sara Wondie" initials="SW" userId="S::sw@sexogsamfund.dk::138eb43e-aa81-4437-8fac-db8496f64baf" providerId="AD"/>
  <p188:author id="{CA24B7D3-40A6-008E-DAF2-043210B3A2B9}" name="Nanna Hastrup" initials="NH" userId="S::nh@sexogsamfund.dk::91524a3a-0da4-43e8-8c9f-af566a8026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A4AE"/>
    <a:srgbClr val="323C5A"/>
    <a:srgbClr val="32BEC8"/>
    <a:srgbClr val="0C1928"/>
    <a:srgbClr val="687896"/>
    <a:srgbClr val="ADC6DA"/>
    <a:srgbClr val="1932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til typografi 1 - Markerin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ema til typografi 1 - Marker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ema til typografi 1 - Markerin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til typografi 2 - Marker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llemlayout 3 - Markerin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llemlayout 3 - Marker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ema til typografi 2 - Markering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9247" autoAdjust="0"/>
  </p:normalViewPr>
  <p:slideViewPr>
    <p:cSldViewPr snapToGrid="0">
      <p:cViewPr varScale="1">
        <p:scale>
          <a:sx n="76" d="100"/>
          <a:sy n="76" d="100"/>
        </p:scale>
        <p:origin x="1872" y="294"/>
      </p:cViewPr>
      <p:guideLst/>
    </p:cSldViewPr>
  </p:slideViewPr>
  <p:outlineViewPr>
    <p:cViewPr>
      <p:scale>
        <a:sx n="33" d="100"/>
        <a:sy n="33" d="100"/>
      </p:scale>
      <p:origin x="0" y="-72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2179"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77B5404-D85E-379A-E147-A515BB553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FF405227-34DF-23F0-A080-85AA67780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AF5A2A-5094-48C6-83F8-653D5A30CB60}" type="datetimeFigureOut">
              <a:rPr lang="da-DK" smtClean="0"/>
              <a:t>27-01-2025</a:t>
            </a:fld>
            <a:endParaRPr lang="da-DK"/>
          </a:p>
        </p:txBody>
      </p:sp>
      <p:sp>
        <p:nvSpPr>
          <p:cNvPr id="4" name="Pladsholder til sidefod 3">
            <a:extLst>
              <a:ext uri="{FF2B5EF4-FFF2-40B4-BE49-F238E27FC236}">
                <a16:creationId xmlns:a16="http://schemas.microsoft.com/office/drawing/2014/main" id="{F475BDDD-2247-3A11-417E-F303639A64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C504B659-0C67-D807-27E0-FEEB0A78C0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A967B-640C-4AC6-AC17-68981677798F}" type="slidenum">
              <a:rPr lang="da-DK" smtClean="0"/>
              <a:t>‹nr.›</a:t>
            </a:fld>
            <a:endParaRPr lang="da-DK"/>
          </a:p>
        </p:txBody>
      </p:sp>
    </p:spTree>
    <p:extLst>
      <p:ext uri="{BB962C8B-B14F-4D97-AF65-F5344CB8AC3E}">
        <p14:creationId xmlns:p14="http://schemas.microsoft.com/office/powerpoint/2010/main" val="21018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359B9-D7FA-4825-B6BE-91BD49783B2F}" type="datetimeFigureOut">
              <a:rPr lang="da-DK" smtClean="0"/>
              <a:t>27-01-2025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71472-5F3D-4F48-94A3-9D0749D557D3}" type="slidenum">
              <a:rPr lang="da-DK" smtClean="0"/>
              <a:t>‹nr.›</a:t>
            </a:fld>
            <a:endParaRPr lang="da-DK"/>
          </a:p>
        </p:txBody>
      </p:sp>
    </p:spTree>
    <p:extLst>
      <p:ext uri="{BB962C8B-B14F-4D97-AF65-F5344CB8AC3E}">
        <p14:creationId xmlns:p14="http://schemas.microsoft.com/office/powerpoint/2010/main" val="317067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128A2-534A-7F7E-95C9-57473FA890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2749D29-9CF3-C71A-184B-1C5CF2BFA3F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546D471-5881-37BE-CF6F-BB1E65F525D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3F4A8D2-0F9B-C39F-5F26-ECEC80911B96}"/>
              </a:ext>
            </a:extLst>
          </p:cNvPr>
          <p:cNvSpPr>
            <a:spLocks noGrp="1"/>
          </p:cNvSpPr>
          <p:nvPr>
            <p:ph type="sldNum" sz="quarter" idx="5"/>
          </p:nvPr>
        </p:nvSpPr>
        <p:spPr/>
        <p:txBody>
          <a:bodyPr/>
          <a:lstStyle/>
          <a:p>
            <a:fld id="{FB971472-5F3D-4F48-94A3-9D0749D557D3}" type="slidenum">
              <a:rPr lang="da-DK" smtClean="0"/>
              <a:t>1</a:t>
            </a:fld>
            <a:endParaRPr lang="da-DK"/>
          </a:p>
        </p:txBody>
      </p:sp>
    </p:spTree>
    <p:extLst>
      <p:ext uri="{BB962C8B-B14F-4D97-AF65-F5344CB8AC3E}">
        <p14:creationId xmlns:p14="http://schemas.microsoft.com/office/powerpoint/2010/main" val="346841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B971472-5F3D-4F48-94A3-9D0749D557D3}" type="slidenum">
              <a:rPr lang="da-DK" smtClean="0"/>
              <a:t>5</a:t>
            </a:fld>
            <a:endParaRPr lang="da-DK"/>
          </a:p>
        </p:txBody>
      </p:sp>
    </p:spTree>
    <p:extLst>
      <p:ext uri="{BB962C8B-B14F-4D97-AF65-F5344CB8AC3E}">
        <p14:creationId xmlns:p14="http://schemas.microsoft.com/office/powerpoint/2010/main" val="4023507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GI Billedforside">
    <p:spTree>
      <p:nvGrpSpPr>
        <p:cNvPr id="1" name=""/>
        <p:cNvGrpSpPr/>
        <p:nvPr/>
      </p:nvGrpSpPr>
      <p:grpSpPr>
        <a:xfrm>
          <a:off x="0" y="0"/>
          <a:ext cx="0" cy="0"/>
          <a:chOff x="0" y="0"/>
          <a:chExt cx="0" cy="0"/>
        </a:xfrm>
      </p:grpSpPr>
      <p:sp>
        <p:nvSpPr>
          <p:cNvPr id="18" name="Tekst ved logo">
            <a:extLst>
              <a:ext uri="{FF2B5EF4-FFF2-40B4-BE49-F238E27FC236}">
                <a16:creationId xmlns:a16="http://schemas.microsoft.com/office/drawing/2014/main" id="{FA4C0975-40EB-3226-1ADF-74E4159F610E}"/>
              </a:ext>
            </a:extLst>
          </p:cNvPr>
          <p:cNvSpPr>
            <a:spLocks noGrp="1"/>
          </p:cNvSpPr>
          <p:nvPr>
            <p:ph type="body" sz="quarter" idx="14" hasCustomPrompt="1"/>
          </p:nvPr>
        </p:nvSpPr>
        <p:spPr>
          <a:xfrm>
            <a:off x="2710800" y="2376000"/>
            <a:ext cx="9504000" cy="504000"/>
          </a:xfrm>
          <a:blipFill dpi="0" rotWithShape="1">
            <a:blip r:embed="rId2" cstate="email">
              <a:extLst>
                <a:ext uri="{28A0092B-C50C-407E-A947-70E740481C1C}">
                  <a14:useLocalDpi xmlns:a14="http://schemas.microsoft.com/office/drawing/2010/main"/>
                </a:ext>
              </a:extLst>
            </a:blip>
            <a:srcRect/>
            <a:stretch>
              <a:fillRect/>
            </a:stretch>
          </a:blipFill>
        </p:spPr>
        <p:txBody>
          <a:bodyPr vert="horz" lIns="504000" tIns="0" rIns="468000" bIns="0" rtlCol="0" anchor="ctr" anchorCtr="0">
            <a:noAutofit/>
          </a:bodyPr>
          <a:lstStyle>
            <a:lvl1pPr>
              <a:defRPr lang="da-DK" sz="2000" b="0" dirty="0">
                <a:solidFill>
                  <a:schemeClr val="tx1"/>
                </a:solidFill>
                <a:latin typeface="Arial" panose="020B0604020202020204" pitchFamily="34" charset="0"/>
                <a:cs typeface="Arial" panose="020B0604020202020204" pitchFamily="34" charset="0"/>
              </a:defRPr>
            </a:lvl1pPr>
          </a:lstStyle>
          <a:p>
            <a:pPr marL="0" lvl="0" indent="0">
              <a:buNone/>
            </a:pPr>
            <a:r>
              <a:rPr lang="da-DK" dirty="0"/>
              <a:t>Klik her for at skrive tekst i en linje</a:t>
            </a:r>
          </a:p>
        </p:txBody>
      </p:sp>
      <p:sp>
        <p:nvSpPr>
          <p:cNvPr id="21" name="overskrift">
            <a:extLst>
              <a:ext uri="{FF2B5EF4-FFF2-40B4-BE49-F238E27FC236}">
                <a16:creationId xmlns:a16="http://schemas.microsoft.com/office/drawing/2014/main" id="{5E05FCAF-8CC4-5D11-00C0-9DA356644702}"/>
              </a:ext>
            </a:extLst>
          </p:cNvPr>
          <p:cNvSpPr>
            <a:spLocks noGrp="1"/>
          </p:cNvSpPr>
          <p:nvPr>
            <p:ph type="body" sz="quarter" idx="16" hasCustomPrompt="1"/>
          </p:nvPr>
        </p:nvSpPr>
        <p:spPr>
          <a:xfrm>
            <a:off x="2710800" y="2879999"/>
            <a:ext cx="9504000" cy="1776137"/>
          </a:xfrm>
          <a:blipFill>
            <a:blip r:embed="rId3" cstate="email">
              <a:extLst>
                <a:ext uri="{28A0092B-C50C-407E-A947-70E740481C1C}">
                  <a14:useLocalDpi xmlns:a14="http://schemas.microsoft.com/office/drawing/2010/main"/>
                </a:ext>
              </a:extLst>
            </a:blip>
            <a:stretch>
              <a:fillRect/>
            </a:stretch>
          </a:blipFill>
        </p:spPr>
        <p:txBody>
          <a:bodyPr wrap="square" lIns="468000" tIns="468000" rIns="360000" bIns="468000" anchor="t" anchorCtr="0">
            <a:spAutoFit/>
          </a:bodyPr>
          <a:lstStyle>
            <a:lvl1pPr algn="l" defTabSz="914400" rtl="0" eaLnBrk="1" latinLnBrk="0" hangingPunct="1">
              <a:lnSpc>
                <a:spcPct val="90000"/>
              </a:lnSpc>
              <a:spcBef>
                <a:spcPct val="0"/>
              </a:spcBef>
              <a:buNone/>
              <a:defRPr lang="da-DK" sz="6000" b="1" kern="1200" baseline="0" dirty="0" smtClean="0">
                <a:solidFill>
                  <a:schemeClr val="tx1"/>
                </a:solidFill>
                <a:latin typeface="Arial Black" panose="020B0A04020102020204" pitchFamily="34" charset="0"/>
                <a:ea typeface="+mj-ea"/>
                <a:cs typeface="Arial" panose="020B0604020202020204" pitchFamily="34" charset="0"/>
              </a:defRPr>
            </a:lvl1pPr>
            <a:lvl2pPr marL="4572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2pPr>
            <a:lvl3pPr marL="9144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3pPr>
            <a:lvl4pPr marL="13716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4pPr>
            <a:lvl5pPr algn="l" defTabSz="914400" rtl="0" eaLnBrk="1" latinLnBrk="0" hangingPunct="1">
              <a:lnSpc>
                <a:spcPct val="90000"/>
              </a:lnSpc>
              <a:spcBef>
                <a:spcPct val="0"/>
              </a:spcBef>
              <a:buNone/>
              <a:defRPr lang="da-DK" sz="6000" b="1" kern="1200" baseline="0" dirty="0">
                <a:solidFill>
                  <a:schemeClr val="bg1"/>
                </a:solidFill>
                <a:latin typeface="Arial" panose="020B0604020202020204" pitchFamily="34" charset="0"/>
                <a:ea typeface="+mj-ea"/>
                <a:cs typeface="Arial" panose="020B0604020202020204" pitchFamily="34" charset="0"/>
              </a:defRPr>
            </a:lvl5pPr>
          </a:lstStyle>
          <a:p>
            <a:pPr lvl="0"/>
            <a:r>
              <a:rPr lang="da-DK" dirty="0"/>
              <a:t>Klik her for at skrive</a:t>
            </a:r>
          </a:p>
        </p:txBody>
      </p:sp>
      <p:sp>
        <p:nvSpPr>
          <p:cNvPr id="17" name="DGI-logo">
            <a:extLst>
              <a:ext uri="{FF2B5EF4-FFF2-40B4-BE49-F238E27FC236}">
                <a16:creationId xmlns:a16="http://schemas.microsoft.com/office/drawing/2014/main" id="{31FD3AE5-3E52-F519-DD25-CFDB0E930518}"/>
              </a:ext>
            </a:extLst>
          </p:cNvPr>
          <p:cNvSpPr>
            <a:spLocks noGrp="1" noRot="1" noMove="1" noResize="1" noEditPoints="1" noAdjustHandles="1" noChangeArrowheads="1" noChangeShapeType="1"/>
          </p:cNvSpPr>
          <p:nvPr>
            <p:ph type="pic" sz="quarter" idx="13" hasCustomPrompt="1"/>
          </p:nvPr>
        </p:nvSpPr>
        <p:spPr>
          <a:xfrm>
            <a:off x="1807200" y="2376000"/>
            <a:ext cx="903600" cy="504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800">
                <a:solidFill>
                  <a:schemeClr val="bg1"/>
                </a:solidFill>
              </a:defRPr>
            </a:lvl1pPr>
          </a:lstStyle>
          <a:p>
            <a:r>
              <a:rPr lang="da-DK" dirty="0"/>
              <a:t>.</a:t>
            </a:r>
          </a:p>
        </p:txBody>
      </p:sp>
      <p:sp>
        <p:nvSpPr>
          <p:cNvPr id="3" name="Billede">
            <a:extLst>
              <a:ext uri="{FF2B5EF4-FFF2-40B4-BE49-F238E27FC236}">
                <a16:creationId xmlns:a16="http://schemas.microsoft.com/office/drawing/2014/main" id="{B8FCA839-A503-5DD7-4C91-CC06A15CA319}"/>
              </a:ext>
            </a:extLst>
          </p:cNvPr>
          <p:cNvSpPr>
            <a:spLocks noGrp="1"/>
          </p:cNvSpPr>
          <p:nvPr>
            <p:ph type="pic" sz="quarter" idx="17"/>
          </p:nvPr>
        </p:nvSpPr>
        <p:spPr>
          <a:xfrm>
            <a:off x="0" y="0"/>
            <a:ext cx="12240000" cy="6858000"/>
          </a:xfrm>
          <a:noFill/>
        </p:spPr>
        <p:txBody>
          <a:bodyPr/>
          <a:lstStyle/>
          <a:p>
            <a:r>
              <a:rPr lang="da-DK"/>
              <a:t>Klik på ikonet for at tilføje et billede</a:t>
            </a:r>
            <a:endParaRPr lang="da-DK" dirty="0"/>
          </a:p>
        </p:txBody>
      </p:sp>
    </p:spTree>
    <p:extLst>
      <p:ext uri="{BB962C8B-B14F-4D97-AF65-F5344CB8AC3E}">
        <p14:creationId xmlns:p14="http://schemas.microsoft.com/office/powerpoint/2010/main" val="322424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 to bille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F9A34-1054-8D43-4F45-F0F65B25EB37}"/>
              </a:ext>
            </a:extLst>
          </p:cNvPr>
          <p:cNvSpPr>
            <a:spLocks noGrp="1"/>
          </p:cNvSpPr>
          <p:nvPr>
            <p:ph type="title"/>
          </p:nvPr>
        </p:nvSpPr>
        <p:spPr>
          <a:xfrm>
            <a:off x="1080000" y="955636"/>
            <a:ext cx="10973455" cy="494473"/>
          </a:xfrm>
        </p:spPr>
        <p:txBody>
          <a:bodyPr anchor="b" anchorCtr="0">
            <a:noAutofit/>
          </a:bodyPr>
          <a:lstStyle/>
          <a:p>
            <a:r>
              <a:rPr lang="da-DK"/>
              <a:t>Klik for at redigere titeltypografien i masteren</a:t>
            </a:r>
            <a:endParaRPr lang="da-DK" dirty="0"/>
          </a:p>
        </p:txBody>
      </p:sp>
      <p:sp>
        <p:nvSpPr>
          <p:cNvPr id="8" name="Pladsholder til billede 7">
            <a:extLst>
              <a:ext uri="{FF2B5EF4-FFF2-40B4-BE49-F238E27FC236}">
                <a16:creationId xmlns:a16="http://schemas.microsoft.com/office/drawing/2014/main" id="{6F5D9C91-CE13-648B-B2B2-984429182DE5}"/>
              </a:ext>
            </a:extLst>
          </p:cNvPr>
          <p:cNvSpPr>
            <a:spLocks noGrp="1"/>
          </p:cNvSpPr>
          <p:nvPr>
            <p:ph type="pic" sz="quarter" idx="16"/>
          </p:nvPr>
        </p:nvSpPr>
        <p:spPr>
          <a:xfrm>
            <a:off x="1080000" y="1800000"/>
            <a:ext cx="5400000" cy="4140000"/>
          </a:xfrm>
        </p:spPr>
        <p:txBody>
          <a:bodyPr/>
          <a:lstStyle/>
          <a:p>
            <a:r>
              <a:rPr lang="da-DK"/>
              <a:t>Klik på ikonet for at tilføje et billede</a:t>
            </a:r>
            <a:endParaRPr lang="da-DK" dirty="0"/>
          </a:p>
        </p:txBody>
      </p:sp>
      <p:sp>
        <p:nvSpPr>
          <p:cNvPr id="7" name="Pladsholder til billede 7">
            <a:extLst>
              <a:ext uri="{FF2B5EF4-FFF2-40B4-BE49-F238E27FC236}">
                <a16:creationId xmlns:a16="http://schemas.microsoft.com/office/drawing/2014/main" id="{462A74B2-2CB8-5A09-DDA0-AA200D402EBF}"/>
              </a:ext>
            </a:extLst>
          </p:cNvPr>
          <p:cNvSpPr>
            <a:spLocks noGrp="1"/>
          </p:cNvSpPr>
          <p:nvPr>
            <p:ph type="pic" sz="quarter" idx="17"/>
          </p:nvPr>
        </p:nvSpPr>
        <p:spPr>
          <a:xfrm>
            <a:off x="6792000" y="1800000"/>
            <a:ext cx="5400000" cy="4140000"/>
          </a:xfrm>
        </p:spPr>
        <p:txBody>
          <a:bodyPr/>
          <a:lstStyle/>
          <a:p>
            <a:r>
              <a:rPr lang="da-DK"/>
              <a:t>Klik på ikonet for at tilføje et billede</a:t>
            </a:r>
            <a:endParaRPr lang="da-DK" dirty="0"/>
          </a:p>
        </p:txBody>
      </p:sp>
      <p:pic>
        <p:nvPicPr>
          <p:cNvPr id="3" name="Grafik 2">
            <a:extLst>
              <a:ext uri="{FF2B5EF4-FFF2-40B4-BE49-F238E27FC236}">
                <a16:creationId xmlns:a16="http://schemas.microsoft.com/office/drawing/2014/main" id="{5011EE4D-6725-FD0C-86AB-A1616C06D5E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4" name="Rectangle 12">
            <a:extLst>
              <a:ext uri="{FF2B5EF4-FFF2-40B4-BE49-F238E27FC236}">
                <a16:creationId xmlns:a16="http://schemas.microsoft.com/office/drawing/2014/main" id="{AFE38585-BAC9-2268-D281-AD900C08238C}"/>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Grafik 4">
            <a:extLst>
              <a:ext uri="{FF2B5EF4-FFF2-40B4-BE49-F238E27FC236}">
                <a16:creationId xmlns:a16="http://schemas.microsoft.com/office/drawing/2014/main" id="{01C039DA-909F-D4F8-D06D-5C2B08F74D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9541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 indho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539E5AD3-F722-722F-2E84-A81209BCCDFC}"/>
              </a:ext>
            </a:extLst>
          </p:cNvPr>
          <p:cNvSpPr>
            <a:spLocks noGrp="1"/>
          </p:cNvSpPr>
          <p:nvPr>
            <p:ph type="title" hasCustomPrompt="1"/>
          </p:nvPr>
        </p:nvSpPr>
        <p:spPr>
          <a:xfrm>
            <a:off x="1080000" y="540000"/>
            <a:ext cx="10440000" cy="1080000"/>
          </a:xfrm>
        </p:spPr>
        <p:txBody>
          <a:bodyPr>
            <a:noAutofit/>
          </a:bodyPr>
          <a:lstStyle>
            <a:lvl1pPr>
              <a:defRPr/>
            </a:lvl1pPr>
          </a:lstStyle>
          <a:p>
            <a:r>
              <a:rPr lang="da-DK" dirty="0"/>
              <a:t>Klik her for at skrive</a:t>
            </a:r>
          </a:p>
        </p:txBody>
      </p:sp>
      <p:sp>
        <p:nvSpPr>
          <p:cNvPr id="12" name="Pladsholder til indhold 2">
            <a:extLst>
              <a:ext uri="{FF2B5EF4-FFF2-40B4-BE49-F238E27FC236}">
                <a16:creationId xmlns:a16="http://schemas.microsoft.com/office/drawing/2014/main" id="{CE48718B-72D0-09A7-AC3D-C30E872EDE7E}"/>
              </a:ext>
            </a:extLst>
          </p:cNvPr>
          <p:cNvSpPr>
            <a:spLocks noGrp="1"/>
          </p:cNvSpPr>
          <p:nvPr>
            <p:ph idx="1" hasCustomPrompt="1"/>
          </p:nvPr>
        </p:nvSpPr>
        <p:spPr>
          <a:xfrm>
            <a:off x="1078480" y="1980000"/>
            <a:ext cx="10275319" cy="3960000"/>
          </a:xfrm>
        </p:spPr>
        <p:txBody>
          <a:bodyPr>
            <a:noAutofit/>
          </a:bodyPr>
          <a:lstStyle>
            <a:lvl1pPr>
              <a:defRPr/>
            </a:lvl1pPr>
            <a:lvl2pPr marL="457200" indent="0">
              <a:buNone/>
              <a:defRPr/>
            </a:lvl2pPr>
          </a:lstStyle>
          <a:p>
            <a:pPr lvl="0"/>
            <a:r>
              <a:rPr lang="da-DK" dirty="0"/>
              <a:t>Klik for at indsætte indhold</a:t>
            </a:r>
          </a:p>
          <a:p>
            <a:pPr lvl="1"/>
            <a:endParaRPr lang="da-DK" dirty="0"/>
          </a:p>
        </p:txBody>
      </p:sp>
      <p:pic>
        <p:nvPicPr>
          <p:cNvPr id="2" name="Grafik 1">
            <a:extLst>
              <a:ext uri="{FF2B5EF4-FFF2-40B4-BE49-F238E27FC236}">
                <a16:creationId xmlns:a16="http://schemas.microsoft.com/office/drawing/2014/main" id="{B9481D06-61B0-EA01-D2C1-77821E20A4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3" name="Rectangle 12">
            <a:extLst>
              <a:ext uri="{FF2B5EF4-FFF2-40B4-BE49-F238E27FC236}">
                <a16:creationId xmlns:a16="http://schemas.microsoft.com/office/drawing/2014/main" id="{20D71FCC-9369-3199-4F55-18D30747B181}"/>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4" name="Grafik 3">
            <a:extLst>
              <a:ext uri="{FF2B5EF4-FFF2-40B4-BE49-F238E27FC236}">
                <a16:creationId xmlns:a16="http://schemas.microsoft.com/office/drawing/2014/main" id="{3818BFAF-EAAE-FFD4-1015-4B675238BE7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196773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t tekst + billed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5A0D5DD-F6B3-854A-C723-3B403DA81BC5}"/>
              </a:ext>
            </a:extLst>
          </p:cNvPr>
          <p:cNvSpPr>
            <a:spLocks noGrp="1"/>
          </p:cNvSpPr>
          <p:nvPr>
            <p:ph type="pic" sz="quarter" idx="16"/>
          </p:nvPr>
        </p:nvSpPr>
        <p:spPr>
          <a:xfrm>
            <a:off x="4941600" y="0"/>
            <a:ext cx="7250400" cy="6858000"/>
          </a:xfrm>
        </p:spPr>
        <p:txBody>
          <a:bodyPr/>
          <a:lstStyle>
            <a:lvl1pPr marL="0" indent="0">
              <a:buNone/>
              <a:defRPr/>
            </a:lvl1pPr>
          </a:lstStyle>
          <a:p>
            <a:r>
              <a:rPr lang="da-DK"/>
              <a:t>Klik på ikonet for at tilføje et billede</a:t>
            </a:r>
            <a:endParaRPr lang="da-DK" dirty="0"/>
          </a:p>
        </p:txBody>
      </p:sp>
      <p:sp>
        <p:nvSpPr>
          <p:cNvPr id="2" name="Rektangel 1">
            <a:extLst>
              <a:ext uri="{FF2B5EF4-FFF2-40B4-BE49-F238E27FC236}">
                <a16:creationId xmlns:a16="http://schemas.microsoft.com/office/drawing/2014/main" id="{6170AAFE-4C84-BAB3-953A-2B3173CD23C5}"/>
              </a:ext>
            </a:extLst>
          </p:cNvPr>
          <p:cNvSpPr/>
          <p:nvPr userDrawn="1"/>
        </p:nvSpPr>
        <p:spPr>
          <a:xfrm>
            <a:off x="0" y="0"/>
            <a:ext cx="4788000" cy="6858000"/>
          </a:xfrm>
          <a:prstGeom prst="rect">
            <a:avLst/>
          </a:prstGeom>
          <a:solidFill>
            <a:schemeClr val="accent1"/>
          </a:solidFill>
          <a:ln w="3549" cap="flat">
            <a:noFill/>
            <a:prstDash val="solid"/>
            <a:miter/>
          </a:ln>
        </p:spPr>
        <p:txBody>
          <a:bodyPr rtlCol="0" anchor="ctr"/>
          <a:lstStyle/>
          <a:p>
            <a:pPr algn="l"/>
            <a:endParaRPr lang="da-DK"/>
          </a:p>
        </p:txBody>
      </p:sp>
      <p:sp>
        <p:nvSpPr>
          <p:cNvPr id="15" name="Pladsholder til tekst 3">
            <a:extLst>
              <a:ext uri="{FF2B5EF4-FFF2-40B4-BE49-F238E27FC236}">
                <a16:creationId xmlns:a16="http://schemas.microsoft.com/office/drawing/2014/main" id="{64BD4601-74FC-60FF-5297-79A9AEA5D6B3}"/>
              </a:ext>
            </a:extLst>
          </p:cNvPr>
          <p:cNvSpPr>
            <a:spLocks noGrp="1"/>
          </p:cNvSpPr>
          <p:nvPr>
            <p:ph type="body" sz="half" idx="2" hasCustomPrompt="1"/>
          </p:nvPr>
        </p:nvSpPr>
        <p:spPr>
          <a:xfrm>
            <a:off x="432000" y="502331"/>
            <a:ext cx="3905426" cy="5843527"/>
          </a:xfrm>
          <a:prstGeom prst="rect">
            <a:avLst/>
          </a:prstGeom>
        </p:spPr>
        <p:txBody>
          <a:bodyPr anchor="ctr" anchorCtr="0">
            <a:noAutofit/>
          </a:bodyPr>
          <a:lstStyle>
            <a:lvl1pPr marL="0" indent="0">
              <a:lnSpc>
                <a:spcPct val="100000"/>
              </a:lnSpc>
              <a:spcBef>
                <a:spcPts val="1000"/>
              </a:spcBef>
              <a:buNone/>
              <a:defRPr lang="da-DK" sz="4200" kern="1200" dirty="0">
                <a:solidFill>
                  <a:schemeClr val="tx1"/>
                </a:solidFill>
                <a:latin typeface="Arial Black" panose="020B0A04020102020204" pitchFamily="34" charset="0"/>
                <a:ea typeface="+mn-ea"/>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og tilføj et kort budskab</a:t>
            </a:r>
          </a:p>
        </p:txBody>
      </p:sp>
    </p:spTree>
    <p:extLst>
      <p:ext uri="{BB962C8B-B14F-4D97-AF65-F5344CB8AC3E}">
        <p14:creationId xmlns:p14="http://schemas.microsoft.com/office/powerpoint/2010/main" val="74236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collage + cita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5A0D5DD-F6B3-854A-C723-3B403DA81BC5}"/>
              </a:ext>
            </a:extLst>
          </p:cNvPr>
          <p:cNvSpPr>
            <a:spLocks noGrp="1"/>
          </p:cNvSpPr>
          <p:nvPr>
            <p:ph type="pic" sz="quarter" idx="16"/>
          </p:nvPr>
        </p:nvSpPr>
        <p:spPr>
          <a:xfrm>
            <a:off x="0" y="0"/>
            <a:ext cx="7250400" cy="6858000"/>
          </a:xfrm>
        </p:spPr>
        <p:txBody>
          <a:bodyPr/>
          <a:lstStyle>
            <a:lvl1pPr marL="0" indent="0">
              <a:buNone/>
              <a:defRPr/>
            </a:lvl1pPr>
          </a:lstStyle>
          <a:p>
            <a:r>
              <a:rPr lang="da-DK"/>
              <a:t>Klik på ikonet for at tilføje et billede</a:t>
            </a:r>
            <a:endParaRPr lang="da-DK" dirty="0"/>
          </a:p>
        </p:txBody>
      </p:sp>
      <p:sp>
        <p:nvSpPr>
          <p:cNvPr id="10" name="Picture Placeholder 7">
            <a:extLst>
              <a:ext uri="{FF2B5EF4-FFF2-40B4-BE49-F238E27FC236}">
                <a16:creationId xmlns:a16="http://schemas.microsoft.com/office/drawing/2014/main" id="{D88D0BAB-35A4-0879-E991-4A3201198928}"/>
              </a:ext>
            </a:extLst>
          </p:cNvPr>
          <p:cNvSpPr>
            <a:spLocks noGrp="1"/>
          </p:cNvSpPr>
          <p:nvPr>
            <p:ph type="pic" sz="quarter" idx="17"/>
          </p:nvPr>
        </p:nvSpPr>
        <p:spPr>
          <a:xfrm>
            <a:off x="7416000" y="0"/>
            <a:ext cx="4788000" cy="3348000"/>
          </a:xfrm>
        </p:spPr>
        <p:txBody>
          <a:bodyPr/>
          <a:lstStyle>
            <a:lvl1pPr marL="0" indent="0">
              <a:buFontTx/>
              <a:buNone/>
              <a:defRPr/>
            </a:lvl1pPr>
          </a:lstStyle>
          <a:p>
            <a:r>
              <a:rPr lang="da-DK"/>
              <a:t>Klik på ikonet for at tilføje et billede</a:t>
            </a:r>
            <a:endParaRPr lang="da-DK" dirty="0"/>
          </a:p>
        </p:txBody>
      </p:sp>
      <p:sp>
        <p:nvSpPr>
          <p:cNvPr id="2" name="Rektangel 1">
            <a:extLst>
              <a:ext uri="{FF2B5EF4-FFF2-40B4-BE49-F238E27FC236}">
                <a16:creationId xmlns:a16="http://schemas.microsoft.com/office/drawing/2014/main" id="{6170AAFE-4C84-BAB3-953A-2B3173CD23C5}"/>
              </a:ext>
            </a:extLst>
          </p:cNvPr>
          <p:cNvSpPr/>
          <p:nvPr userDrawn="1"/>
        </p:nvSpPr>
        <p:spPr>
          <a:xfrm>
            <a:off x="7416000" y="3528000"/>
            <a:ext cx="4788000" cy="3330000"/>
          </a:xfrm>
          <a:prstGeom prst="rect">
            <a:avLst/>
          </a:prstGeom>
          <a:solidFill>
            <a:schemeClr val="accent1"/>
          </a:solidFill>
          <a:ln w="3549" cap="flat">
            <a:noFill/>
            <a:prstDash val="solid"/>
            <a:miter/>
          </a:ln>
        </p:spPr>
        <p:txBody>
          <a:bodyPr rtlCol="0" anchor="ctr"/>
          <a:lstStyle/>
          <a:p>
            <a:pPr algn="l"/>
            <a:endParaRPr lang="da-DK"/>
          </a:p>
        </p:txBody>
      </p:sp>
      <p:sp>
        <p:nvSpPr>
          <p:cNvPr id="14" name="Billede 6">
            <a:extLst>
              <a:ext uri="{FF2B5EF4-FFF2-40B4-BE49-F238E27FC236}">
                <a16:creationId xmlns:a16="http://schemas.microsoft.com/office/drawing/2014/main" id="{0036D531-3F4D-1678-4B27-DB0A75C30C07}"/>
              </a:ext>
            </a:extLst>
          </p:cNvPr>
          <p:cNvSpPr>
            <a:spLocks noChangeAspect="1"/>
          </p:cNvSpPr>
          <p:nvPr userDrawn="1"/>
        </p:nvSpPr>
        <p:spPr>
          <a:xfrm>
            <a:off x="7416000" y="3528000"/>
            <a:ext cx="482400" cy="360592"/>
          </a:xfrm>
          <a:custGeom>
            <a:avLst/>
            <a:gdLst>
              <a:gd name="connsiteX0" fmla="*/ 251460 w 475297"/>
              <a:gd name="connsiteY0" fmla="*/ 223838 h 355282"/>
              <a:gd name="connsiteX1" fmla="*/ 369570 w 475297"/>
              <a:gd name="connsiteY1" fmla="*/ 355283 h 355282"/>
              <a:gd name="connsiteX2" fmla="*/ 475298 w 475297"/>
              <a:gd name="connsiteY2" fmla="*/ 248603 h 355282"/>
              <a:gd name="connsiteX3" fmla="*/ 386715 w 475297"/>
              <a:gd name="connsiteY3" fmla="*/ 153353 h 355282"/>
              <a:gd name="connsiteX4" fmla="*/ 360045 w 475297"/>
              <a:gd name="connsiteY4" fmla="*/ 157163 h 355282"/>
              <a:gd name="connsiteX5" fmla="*/ 452438 w 475297"/>
              <a:gd name="connsiteY5" fmla="*/ 59055 h 355282"/>
              <a:gd name="connsiteX6" fmla="*/ 379095 w 475297"/>
              <a:gd name="connsiteY6" fmla="*/ 0 h 355282"/>
              <a:gd name="connsiteX7" fmla="*/ 251460 w 475297"/>
              <a:gd name="connsiteY7" fmla="*/ 223838 h 355282"/>
              <a:gd name="connsiteX8" fmla="*/ 0 w 475297"/>
              <a:gd name="connsiteY8" fmla="*/ 223838 h 355282"/>
              <a:gd name="connsiteX9" fmla="*/ 118110 w 475297"/>
              <a:gd name="connsiteY9" fmla="*/ 355283 h 355282"/>
              <a:gd name="connsiteX10" fmla="*/ 223838 w 475297"/>
              <a:gd name="connsiteY10" fmla="*/ 248603 h 355282"/>
              <a:gd name="connsiteX11" fmla="*/ 135255 w 475297"/>
              <a:gd name="connsiteY11" fmla="*/ 153353 h 355282"/>
              <a:gd name="connsiteX12" fmla="*/ 108585 w 475297"/>
              <a:gd name="connsiteY12" fmla="*/ 157163 h 355282"/>
              <a:gd name="connsiteX13" fmla="*/ 200978 w 475297"/>
              <a:gd name="connsiteY13" fmla="*/ 59055 h 355282"/>
              <a:gd name="connsiteX14" fmla="*/ 127635 w 475297"/>
              <a:gd name="connsiteY14" fmla="*/ 0 h 355282"/>
              <a:gd name="connsiteX15" fmla="*/ 0 w 475297"/>
              <a:gd name="connsiteY15" fmla="*/ 223838 h 35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297" h="355282">
                <a:moveTo>
                  <a:pt x="251460" y="223838"/>
                </a:moveTo>
                <a:cubicBezTo>
                  <a:pt x="251460" y="307658"/>
                  <a:pt x="307658" y="355283"/>
                  <a:pt x="369570" y="355283"/>
                </a:cubicBezTo>
                <a:cubicBezTo>
                  <a:pt x="426720" y="355283"/>
                  <a:pt x="475298" y="307658"/>
                  <a:pt x="475298" y="248603"/>
                </a:cubicBezTo>
                <a:cubicBezTo>
                  <a:pt x="475298" y="191453"/>
                  <a:pt x="435293" y="153353"/>
                  <a:pt x="386715" y="153353"/>
                </a:cubicBezTo>
                <a:cubicBezTo>
                  <a:pt x="375285" y="153353"/>
                  <a:pt x="365760" y="155258"/>
                  <a:pt x="360045" y="157163"/>
                </a:cubicBezTo>
                <a:cubicBezTo>
                  <a:pt x="373380" y="118110"/>
                  <a:pt x="420053" y="73343"/>
                  <a:pt x="452438" y="59055"/>
                </a:cubicBezTo>
                <a:lnTo>
                  <a:pt x="379095" y="0"/>
                </a:lnTo>
                <a:cubicBezTo>
                  <a:pt x="300038" y="56198"/>
                  <a:pt x="251460" y="134303"/>
                  <a:pt x="251460" y="223838"/>
                </a:cubicBezTo>
                <a:moveTo>
                  <a:pt x="0" y="223838"/>
                </a:moveTo>
                <a:cubicBezTo>
                  <a:pt x="0" y="307658"/>
                  <a:pt x="56198" y="355283"/>
                  <a:pt x="118110" y="355283"/>
                </a:cubicBezTo>
                <a:cubicBezTo>
                  <a:pt x="175260" y="355283"/>
                  <a:pt x="223838" y="307658"/>
                  <a:pt x="223838" y="248603"/>
                </a:cubicBezTo>
                <a:cubicBezTo>
                  <a:pt x="223838" y="191453"/>
                  <a:pt x="183833" y="153353"/>
                  <a:pt x="135255" y="153353"/>
                </a:cubicBezTo>
                <a:cubicBezTo>
                  <a:pt x="123825" y="153353"/>
                  <a:pt x="114300" y="155258"/>
                  <a:pt x="108585" y="157163"/>
                </a:cubicBezTo>
                <a:cubicBezTo>
                  <a:pt x="121920" y="118110"/>
                  <a:pt x="168593" y="73343"/>
                  <a:pt x="200978" y="59055"/>
                </a:cubicBezTo>
                <a:lnTo>
                  <a:pt x="127635" y="0"/>
                </a:lnTo>
                <a:cubicBezTo>
                  <a:pt x="47625" y="56198"/>
                  <a:pt x="0" y="134303"/>
                  <a:pt x="0" y="223838"/>
                </a:cubicBezTo>
              </a:path>
            </a:pathLst>
          </a:custGeom>
          <a:solidFill>
            <a:schemeClr val="accent2"/>
          </a:solidFill>
          <a:ln w="9525" cap="flat">
            <a:noFill/>
            <a:prstDash val="solid"/>
            <a:miter/>
          </a:ln>
        </p:spPr>
        <p:txBody>
          <a:bodyPr rtlCol="0" anchor="ctr"/>
          <a:lstStyle/>
          <a:p>
            <a:endParaRPr lang="da-DK">
              <a:solidFill>
                <a:schemeClr val="accent4"/>
              </a:solidFill>
            </a:endParaRPr>
          </a:p>
        </p:txBody>
      </p:sp>
      <p:sp>
        <p:nvSpPr>
          <p:cNvPr id="15" name="Pladsholder til tekst 3">
            <a:extLst>
              <a:ext uri="{FF2B5EF4-FFF2-40B4-BE49-F238E27FC236}">
                <a16:creationId xmlns:a16="http://schemas.microsoft.com/office/drawing/2014/main" id="{64BD4601-74FC-60FF-5297-79A9AEA5D6B3}"/>
              </a:ext>
            </a:extLst>
          </p:cNvPr>
          <p:cNvSpPr>
            <a:spLocks noGrp="1"/>
          </p:cNvSpPr>
          <p:nvPr>
            <p:ph type="body" sz="half" idx="2" hasCustomPrompt="1"/>
          </p:nvPr>
        </p:nvSpPr>
        <p:spPr>
          <a:xfrm>
            <a:off x="7920000" y="4140000"/>
            <a:ext cx="3960000" cy="2160000"/>
          </a:xfrm>
          <a:prstGeom prst="rect">
            <a:avLst/>
          </a:prstGeom>
        </p:spPr>
        <p:txBody>
          <a:bodyPr anchor="ctr" anchorCtr="0">
            <a:noAutofit/>
          </a:bodyPr>
          <a:lstStyle>
            <a:lvl1pPr marL="0" indent="0">
              <a:lnSpc>
                <a:spcPct val="100000"/>
              </a:lnSpc>
              <a:spcBef>
                <a:spcPts val="1000"/>
              </a:spcBef>
              <a:buNone/>
              <a:defRPr lang="da-DK"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Klik og tilføj citat-tekst</a:t>
            </a:r>
          </a:p>
        </p:txBody>
      </p:sp>
    </p:spTree>
    <p:extLst>
      <p:ext uri="{BB962C8B-B14F-4D97-AF65-F5344CB8AC3E}">
        <p14:creationId xmlns:p14="http://schemas.microsoft.com/office/powerpoint/2010/main" val="316616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collage">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8B4C5EAE-94DA-7AFA-869B-48BE4BEB1511}"/>
              </a:ext>
            </a:extLst>
          </p:cNvPr>
          <p:cNvSpPr>
            <a:spLocks noGrp="1"/>
          </p:cNvSpPr>
          <p:nvPr>
            <p:ph type="dt" sz="half" idx="10"/>
          </p:nvPr>
        </p:nvSpPr>
        <p:spPr>
          <a:xfrm>
            <a:off x="1194459" y="6326901"/>
            <a:ext cx="2743200" cy="365125"/>
          </a:xfrm>
          <a:prstGeom prst="rect">
            <a:avLst/>
          </a:prstGeom>
        </p:spPr>
        <p:txBody>
          <a:bodyPr/>
          <a:lstStyle/>
          <a:p>
            <a:fld id="{EDE56CDB-2A75-425D-8F46-9AEAA78244A6}" type="datetimeFigureOut">
              <a:rPr lang="da-DK" smtClean="0"/>
              <a:t>27-01-2025</a:t>
            </a:fld>
            <a:endParaRPr lang="da-DK"/>
          </a:p>
        </p:txBody>
      </p:sp>
      <p:sp>
        <p:nvSpPr>
          <p:cNvPr id="8" name="Rektangel 7">
            <a:extLst>
              <a:ext uri="{FF2B5EF4-FFF2-40B4-BE49-F238E27FC236}">
                <a16:creationId xmlns:a16="http://schemas.microsoft.com/office/drawing/2014/main" id="{D8EED8FF-65C5-FF1B-85D2-63B0AD4CCD42}"/>
              </a:ext>
            </a:extLst>
          </p:cNvPr>
          <p:cNvSpPr>
            <a:spLocks noGrp="1" noRot="1" noMove="1" noResize="1" noEditPoints="1" noAdjustHandles="1" noChangeArrowheads="1" noChangeShapeType="1"/>
          </p:cNvSpPr>
          <p:nvPr userDrawn="1"/>
        </p:nvSpPr>
        <p:spPr>
          <a:xfrm>
            <a:off x="0" y="5728447"/>
            <a:ext cx="12192000" cy="1129553"/>
          </a:xfrm>
          <a:prstGeom prst="rect">
            <a:avLst/>
          </a:prstGeom>
          <a:solidFill>
            <a:schemeClr val="bg1"/>
          </a:solidFill>
          <a:ln w="3549" cap="flat">
            <a:noFill/>
            <a:prstDash val="solid"/>
            <a:miter/>
          </a:ln>
        </p:spPr>
        <p:txBody>
          <a:bodyPr rtlCol="0" anchor="ctr"/>
          <a:lstStyle/>
          <a:p>
            <a:pPr algn="l"/>
            <a:endParaRPr lang="da-DK"/>
          </a:p>
        </p:txBody>
      </p:sp>
      <p:sp>
        <p:nvSpPr>
          <p:cNvPr id="9" name="Picture Placeholder 7">
            <a:extLst>
              <a:ext uri="{FF2B5EF4-FFF2-40B4-BE49-F238E27FC236}">
                <a16:creationId xmlns:a16="http://schemas.microsoft.com/office/drawing/2014/main" id="{05A0D5DD-F6B3-854A-C723-3B403DA81BC5}"/>
              </a:ext>
            </a:extLst>
          </p:cNvPr>
          <p:cNvSpPr>
            <a:spLocks noGrp="1"/>
          </p:cNvSpPr>
          <p:nvPr>
            <p:ph type="pic" sz="quarter" idx="16"/>
          </p:nvPr>
        </p:nvSpPr>
        <p:spPr>
          <a:xfrm>
            <a:off x="-1" y="0"/>
            <a:ext cx="7233250" cy="6858000"/>
          </a:xfrm>
        </p:spPr>
        <p:txBody>
          <a:bodyPr/>
          <a:lstStyle>
            <a:lvl1pPr marL="0" indent="0">
              <a:buNone/>
              <a:defRPr/>
            </a:lvl1pPr>
          </a:lstStyle>
          <a:p>
            <a:r>
              <a:rPr lang="da-DK"/>
              <a:t>Klik på ikonet for at tilføje et billede</a:t>
            </a:r>
            <a:endParaRPr lang="da-DK" dirty="0"/>
          </a:p>
        </p:txBody>
      </p:sp>
      <p:sp>
        <p:nvSpPr>
          <p:cNvPr id="10" name="Picture Placeholder 7">
            <a:extLst>
              <a:ext uri="{FF2B5EF4-FFF2-40B4-BE49-F238E27FC236}">
                <a16:creationId xmlns:a16="http://schemas.microsoft.com/office/drawing/2014/main" id="{D88D0BAB-35A4-0879-E991-4A3201198928}"/>
              </a:ext>
            </a:extLst>
          </p:cNvPr>
          <p:cNvSpPr>
            <a:spLocks noGrp="1"/>
          </p:cNvSpPr>
          <p:nvPr>
            <p:ph type="pic" sz="quarter" idx="17"/>
          </p:nvPr>
        </p:nvSpPr>
        <p:spPr>
          <a:xfrm>
            <a:off x="7416000" y="0"/>
            <a:ext cx="4788000" cy="3348000"/>
          </a:xfrm>
        </p:spPr>
        <p:txBody>
          <a:bodyPr/>
          <a:lstStyle>
            <a:lvl1pPr marL="0" indent="0">
              <a:buFontTx/>
              <a:buNone/>
              <a:defRPr/>
            </a:lvl1pPr>
          </a:lstStyle>
          <a:p>
            <a:r>
              <a:rPr lang="da-DK"/>
              <a:t>Klik på ikonet for at tilføje et billede</a:t>
            </a:r>
            <a:endParaRPr lang="da-DK" dirty="0"/>
          </a:p>
        </p:txBody>
      </p:sp>
      <p:sp>
        <p:nvSpPr>
          <p:cNvPr id="11" name="Picture Placeholder 7">
            <a:extLst>
              <a:ext uri="{FF2B5EF4-FFF2-40B4-BE49-F238E27FC236}">
                <a16:creationId xmlns:a16="http://schemas.microsoft.com/office/drawing/2014/main" id="{DBD1F769-C6E9-5971-C0B9-8931B6298EE1}"/>
              </a:ext>
            </a:extLst>
          </p:cNvPr>
          <p:cNvSpPr>
            <a:spLocks noGrp="1"/>
          </p:cNvSpPr>
          <p:nvPr>
            <p:ph type="pic" sz="quarter" idx="18"/>
          </p:nvPr>
        </p:nvSpPr>
        <p:spPr>
          <a:xfrm>
            <a:off x="7416000" y="3528000"/>
            <a:ext cx="4793673" cy="3330000"/>
          </a:xfrm>
        </p:spPr>
        <p:txBody>
          <a:bodyPr/>
          <a:lstStyle>
            <a:lvl1pPr marL="0" indent="0">
              <a:buFontTx/>
              <a:buNone/>
              <a:defRPr/>
            </a:lvl1pPr>
          </a:lstStyle>
          <a:p>
            <a:r>
              <a:rPr lang="da-DK"/>
              <a:t>Klik på ikonet for at tilføje et billede</a:t>
            </a:r>
            <a:endParaRPr lang="da-DK" dirty="0"/>
          </a:p>
        </p:txBody>
      </p:sp>
    </p:spTree>
    <p:extLst>
      <p:ext uri="{BB962C8B-B14F-4D97-AF65-F5344CB8AC3E}">
        <p14:creationId xmlns:p14="http://schemas.microsoft.com/office/powerpoint/2010/main" val="246014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 billedtekst">
    <p:spTree>
      <p:nvGrpSpPr>
        <p:cNvPr id="1" name=""/>
        <p:cNvGrpSpPr/>
        <p:nvPr/>
      </p:nvGrpSpPr>
      <p:grpSpPr>
        <a:xfrm>
          <a:off x="0" y="0"/>
          <a:ext cx="0" cy="0"/>
          <a:chOff x="0" y="0"/>
          <a:chExt cx="0" cy="0"/>
        </a:xfrm>
      </p:grpSpPr>
      <p:sp>
        <p:nvSpPr>
          <p:cNvPr id="19" name="Picture Placeholder 7">
            <a:extLst>
              <a:ext uri="{FF2B5EF4-FFF2-40B4-BE49-F238E27FC236}">
                <a16:creationId xmlns:a16="http://schemas.microsoft.com/office/drawing/2014/main" id="{72EE148C-454B-C9F0-05EB-81CD0C7713B6}"/>
              </a:ext>
            </a:extLst>
          </p:cNvPr>
          <p:cNvSpPr>
            <a:spLocks noGrp="1"/>
          </p:cNvSpPr>
          <p:nvPr>
            <p:ph type="pic" sz="quarter" idx="16"/>
          </p:nvPr>
        </p:nvSpPr>
        <p:spPr>
          <a:xfrm>
            <a:off x="0" y="0"/>
            <a:ext cx="12192000" cy="6858000"/>
          </a:xfrm>
        </p:spPr>
        <p:txBody>
          <a:bodyPr/>
          <a:lstStyle>
            <a:lvl1pPr marL="0" indent="0">
              <a:buNone/>
              <a:defRPr/>
            </a:lvl1pPr>
          </a:lstStyle>
          <a:p>
            <a:r>
              <a:rPr lang="da-DK"/>
              <a:t>Klik på ikonet for at tilføje et billede</a:t>
            </a:r>
            <a:endParaRPr lang="da-DK" dirty="0"/>
          </a:p>
        </p:txBody>
      </p:sp>
      <p:sp>
        <p:nvSpPr>
          <p:cNvPr id="14" name="Pladsholder til tekst 13">
            <a:extLst>
              <a:ext uri="{FF2B5EF4-FFF2-40B4-BE49-F238E27FC236}">
                <a16:creationId xmlns:a16="http://schemas.microsoft.com/office/drawing/2014/main" id="{00DCB482-D9A9-4B46-B49B-5CA64B5C5C9D}"/>
              </a:ext>
            </a:extLst>
          </p:cNvPr>
          <p:cNvSpPr>
            <a:spLocks noGrp="1"/>
          </p:cNvSpPr>
          <p:nvPr>
            <p:ph type="body" sz="quarter" idx="17" hasCustomPrompt="1"/>
          </p:nvPr>
        </p:nvSpPr>
        <p:spPr>
          <a:xfrm>
            <a:off x="7560000" y="5193138"/>
            <a:ext cx="4680000" cy="953724"/>
          </a:xfrm>
          <a:gradFill>
            <a:gsLst>
              <a:gs pos="0">
                <a:schemeClr val="bg1"/>
              </a:gs>
              <a:gs pos="50000">
                <a:schemeClr val="bg1">
                  <a:alpha val="50000"/>
                </a:schemeClr>
              </a:gs>
              <a:gs pos="100000">
                <a:schemeClr val="bg1">
                  <a:alpha val="0"/>
                </a:schemeClr>
              </a:gs>
            </a:gsLst>
            <a:lin ang="0" scaled="0"/>
          </a:gradFill>
        </p:spPr>
        <p:txBody>
          <a:bodyPr lIns="252000" tIns="252000" rIns="252000" bIns="252000" anchor="ctr" anchorCtr="0">
            <a:spAutoFit/>
          </a:bodyPr>
          <a:lstStyle>
            <a:lvl1pPr>
              <a:lnSpc>
                <a:spcPts val="1800"/>
              </a:lnSpc>
              <a:spcBef>
                <a:spcPts val="0"/>
              </a:spcBef>
              <a:defRPr sz="1400" baseline="0"/>
            </a:lvl1pPr>
          </a:lstStyle>
          <a:p>
            <a:pPr lvl="0"/>
            <a:r>
              <a:rPr lang="da-DK" dirty="0"/>
              <a:t>Klik for at redigere billedtekst eller </a:t>
            </a:r>
            <a:r>
              <a:rPr lang="da-DK" dirty="0" err="1"/>
              <a:t>makér</a:t>
            </a:r>
            <a:r>
              <a:rPr lang="da-DK" dirty="0"/>
              <a:t> boksen </a:t>
            </a:r>
            <a:br>
              <a:rPr lang="da-DK" dirty="0"/>
            </a:br>
            <a:r>
              <a:rPr lang="da-DK" dirty="0"/>
              <a:t>og slet den, hvis ikke du har billedtekst at tilføje</a:t>
            </a:r>
          </a:p>
        </p:txBody>
      </p:sp>
    </p:spTree>
    <p:extLst>
      <p:ext uri="{BB962C8B-B14F-4D97-AF65-F5344CB8AC3E}">
        <p14:creationId xmlns:p14="http://schemas.microsoft.com/office/powerpoint/2010/main" val="64487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C2CFDA9-1F58-9A91-2CD7-64A13B00661D}"/>
              </a:ext>
            </a:extLst>
          </p:cNvPr>
          <p:cNvSpPr>
            <a:spLocks/>
          </p:cNvSpPr>
          <p:nvPr userDrawn="1"/>
        </p:nvSpPr>
        <p:spPr>
          <a:xfrm>
            <a:off x="0" y="-54875"/>
            <a:ext cx="12344400" cy="6967749"/>
          </a:xfrm>
          <a:prstGeom prst="rect">
            <a:avLst/>
          </a:prstGeom>
          <a:solidFill>
            <a:schemeClr val="accent1"/>
          </a:solidFill>
          <a:ln w="3549" cap="flat">
            <a:noFill/>
            <a:prstDash val="solid"/>
            <a:miter/>
          </a:ln>
        </p:spPr>
        <p:txBody>
          <a:bodyPr rtlCol="0" anchor="ctr"/>
          <a:lstStyle/>
          <a:p>
            <a:pPr algn="l"/>
            <a:endParaRPr lang="da-DK"/>
          </a:p>
        </p:txBody>
      </p:sp>
      <p:sp>
        <p:nvSpPr>
          <p:cNvPr id="8" name="Billede 6">
            <a:extLst>
              <a:ext uri="{FF2B5EF4-FFF2-40B4-BE49-F238E27FC236}">
                <a16:creationId xmlns:a16="http://schemas.microsoft.com/office/drawing/2014/main" id="{971ABA6B-423D-D54D-3FB6-B62588D23CFC}"/>
              </a:ext>
            </a:extLst>
          </p:cNvPr>
          <p:cNvSpPr>
            <a:spLocks/>
          </p:cNvSpPr>
          <p:nvPr/>
        </p:nvSpPr>
        <p:spPr>
          <a:xfrm>
            <a:off x="0" y="0"/>
            <a:ext cx="1924222" cy="1438346"/>
          </a:xfrm>
          <a:custGeom>
            <a:avLst/>
            <a:gdLst>
              <a:gd name="connsiteX0" fmla="*/ 251460 w 475297"/>
              <a:gd name="connsiteY0" fmla="*/ 223838 h 355282"/>
              <a:gd name="connsiteX1" fmla="*/ 369570 w 475297"/>
              <a:gd name="connsiteY1" fmla="*/ 355283 h 355282"/>
              <a:gd name="connsiteX2" fmla="*/ 475298 w 475297"/>
              <a:gd name="connsiteY2" fmla="*/ 248603 h 355282"/>
              <a:gd name="connsiteX3" fmla="*/ 386715 w 475297"/>
              <a:gd name="connsiteY3" fmla="*/ 153353 h 355282"/>
              <a:gd name="connsiteX4" fmla="*/ 360045 w 475297"/>
              <a:gd name="connsiteY4" fmla="*/ 157163 h 355282"/>
              <a:gd name="connsiteX5" fmla="*/ 452438 w 475297"/>
              <a:gd name="connsiteY5" fmla="*/ 59055 h 355282"/>
              <a:gd name="connsiteX6" fmla="*/ 379095 w 475297"/>
              <a:gd name="connsiteY6" fmla="*/ 0 h 355282"/>
              <a:gd name="connsiteX7" fmla="*/ 251460 w 475297"/>
              <a:gd name="connsiteY7" fmla="*/ 223838 h 355282"/>
              <a:gd name="connsiteX8" fmla="*/ 0 w 475297"/>
              <a:gd name="connsiteY8" fmla="*/ 223838 h 355282"/>
              <a:gd name="connsiteX9" fmla="*/ 118110 w 475297"/>
              <a:gd name="connsiteY9" fmla="*/ 355283 h 355282"/>
              <a:gd name="connsiteX10" fmla="*/ 223838 w 475297"/>
              <a:gd name="connsiteY10" fmla="*/ 248603 h 355282"/>
              <a:gd name="connsiteX11" fmla="*/ 135255 w 475297"/>
              <a:gd name="connsiteY11" fmla="*/ 153353 h 355282"/>
              <a:gd name="connsiteX12" fmla="*/ 108585 w 475297"/>
              <a:gd name="connsiteY12" fmla="*/ 157163 h 355282"/>
              <a:gd name="connsiteX13" fmla="*/ 200978 w 475297"/>
              <a:gd name="connsiteY13" fmla="*/ 59055 h 355282"/>
              <a:gd name="connsiteX14" fmla="*/ 127635 w 475297"/>
              <a:gd name="connsiteY14" fmla="*/ 0 h 355282"/>
              <a:gd name="connsiteX15" fmla="*/ 0 w 475297"/>
              <a:gd name="connsiteY15" fmla="*/ 223838 h 35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5297" h="355282">
                <a:moveTo>
                  <a:pt x="251460" y="223838"/>
                </a:moveTo>
                <a:cubicBezTo>
                  <a:pt x="251460" y="307658"/>
                  <a:pt x="307658" y="355283"/>
                  <a:pt x="369570" y="355283"/>
                </a:cubicBezTo>
                <a:cubicBezTo>
                  <a:pt x="426720" y="355283"/>
                  <a:pt x="475298" y="307658"/>
                  <a:pt x="475298" y="248603"/>
                </a:cubicBezTo>
                <a:cubicBezTo>
                  <a:pt x="475298" y="191453"/>
                  <a:pt x="435293" y="153353"/>
                  <a:pt x="386715" y="153353"/>
                </a:cubicBezTo>
                <a:cubicBezTo>
                  <a:pt x="375285" y="153353"/>
                  <a:pt x="365760" y="155258"/>
                  <a:pt x="360045" y="157163"/>
                </a:cubicBezTo>
                <a:cubicBezTo>
                  <a:pt x="373380" y="118110"/>
                  <a:pt x="420053" y="73343"/>
                  <a:pt x="452438" y="59055"/>
                </a:cubicBezTo>
                <a:lnTo>
                  <a:pt x="379095" y="0"/>
                </a:lnTo>
                <a:cubicBezTo>
                  <a:pt x="300038" y="56198"/>
                  <a:pt x="251460" y="134303"/>
                  <a:pt x="251460" y="223838"/>
                </a:cubicBezTo>
                <a:moveTo>
                  <a:pt x="0" y="223838"/>
                </a:moveTo>
                <a:cubicBezTo>
                  <a:pt x="0" y="307658"/>
                  <a:pt x="56198" y="355283"/>
                  <a:pt x="118110" y="355283"/>
                </a:cubicBezTo>
                <a:cubicBezTo>
                  <a:pt x="175260" y="355283"/>
                  <a:pt x="223838" y="307658"/>
                  <a:pt x="223838" y="248603"/>
                </a:cubicBezTo>
                <a:cubicBezTo>
                  <a:pt x="223838" y="191453"/>
                  <a:pt x="183833" y="153353"/>
                  <a:pt x="135255" y="153353"/>
                </a:cubicBezTo>
                <a:cubicBezTo>
                  <a:pt x="123825" y="153353"/>
                  <a:pt x="114300" y="155258"/>
                  <a:pt x="108585" y="157163"/>
                </a:cubicBezTo>
                <a:cubicBezTo>
                  <a:pt x="121920" y="118110"/>
                  <a:pt x="168593" y="73343"/>
                  <a:pt x="200978" y="59055"/>
                </a:cubicBezTo>
                <a:lnTo>
                  <a:pt x="127635" y="0"/>
                </a:lnTo>
                <a:cubicBezTo>
                  <a:pt x="47625" y="56198"/>
                  <a:pt x="0" y="134303"/>
                  <a:pt x="0" y="223838"/>
                </a:cubicBezTo>
              </a:path>
            </a:pathLst>
          </a:custGeom>
          <a:solidFill>
            <a:schemeClr val="accent2"/>
          </a:solidFill>
          <a:ln w="9525" cap="flat">
            <a:noFill/>
            <a:prstDash val="solid"/>
            <a:miter/>
          </a:ln>
        </p:spPr>
        <p:txBody>
          <a:bodyPr rtlCol="0" anchor="ctr"/>
          <a:lstStyle/>
          <a:p>
            <a:endParaRPr lang="da-DK"/>
          </a:p>
        </p:txBody>
      </p:sp>
      <p:sp>
        <p:nvSpPr>
          <p:cNvPr id="7" name="Pladsholder til tekst 6">
            <a:extLst>
              <a:ext uri="{FF2B5EF4-FFF2-40B4-BE49-F238E27FC236}">
                <a16:creationId xmlns:a16="http://schemas.microsoft.com/office/drawing/2014/main" id="{1E2E278A-E023-7367-3723-5F5585800777}"/>
              </a:ext>
            </a:extLst>
          </p:cNvPr>
          <p:cNvSpPr>
            <a:spLocks noGrp="1"/>
          </p:cNvSpPr>
          <p:nvPr>
            <p:ph type="body" sz="quarter" idx="15" hasCustomPrompt="1"/>
          </p:nvPr>
        </p:nvSpPr>
        <p:spPr>
          <a:xfrm>
            <a:off x="1990800" y="1656000"/>
            <a:ext cx="9504000" cy="4320000"/>
          </a:xfrm>
        </p:spPr>
        <p:txBody>
          <a:bodyPr anchor="ctr" anchorCtr="0">
            <a:noAutofit/>
          </a:bodyPr>
          <a:lstStyle>
            <a:lvl1pPr>
              <a:lnSpc>
                <a:spcPct val="100000"/>
              </a:lnSpc>
              <a:spcBef>
                <a:spcPts val="1000"/>
              </a:spcBef>
              <a:defRPr sz="3200">
                <a:solidFill>
                  <a:schemeClr val="tx1"/>
                </a:solidFill>
              </a:defRPr>
            </a:lvl1pPr>
          </a:lstStyle>
          <a:p>
            <a:pPr lvl="0"/>
            <a:r>
              <a:rPr lang="da-DK" dirty="0"/>
              <a:t>Klik for at skrive citat-tekst  </a:t>
            </a:r>
          </a:p>
        </p:txBody>
      </p:sp>
    </p:spTree>
    <p:extLst>
      <p:ext uri="{BB962C8B-B14F-4D97-AF65-F5344CB8AC3E}">
        <p14:creationId xmlns:p14="http://schemas.microsoft.com/office/powerpoint/2010/main" val="171483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ks ">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9B41D849-3448-260D-31F4-E0E94F7216CB}"/>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19" name="Rektangel 18">
            <a:extLst>
              <a:ext uri="{FF2B5EF4-FFF2-40B4-BE49-F238E27FC236}">
                <a16:creationId xmlns:a16="http://schemas.microsoft.com/office/drawing/2014/main" id="{7E1287EF-0671-8717-AEE6-EF4FC9302E90}"/>
              </a:ext>
            </a:extLst>
          </p:cNvPr>
          <p:cNvSpPr/>
          <p:nvPr userDrawn="1"/>
        </p:nvSpPr>
        <p:spPr>
          <a:xfrm>
            <a:off x="1080000" y="1080000"/>
            <a:ext cx="11115675" cy="5562000"/>
          </a:xfrm>
          <a:prstGeom prst="rect">
            <a:avLst/>
          </a:prstGeom>
          <a:solidFill>
            <a:schemeClr val="accent1"/>
          </a:solidFill>
          <a:ln w="3549" cap="flat">
            <a:noFill/>
            <a:prstDash val="solid"/>
            <a:miter/>
          </a:ln>
        </p:spPr>
        <p:txBody>
          <a:bodyPr rtlCol="0" anchor="ctr"/>
          <a:lstStyle/>
          <a:p>
            <a:pPr algn="l"/>
            <a:endParaRPr lang="da-DK"/>
          </a:p>
        </p:txBody>
      </p:sp>
      <p:pic>
        <p:nvPicPr>
          <p:cNvPr id="17" name="Grafik 16">
            <a:extLst>
              <a:ext uri="{FF2B5EF4-FFF2-40B4-BE49-F238E27FC236}">
                <a16:creationId xmlns:a16="http://schemas.microsoft.com/office/drawing/2014/main" id="{2B871656-8D9A-612F-10D4-CBB71722952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0000" y="6642000"/>
            <a:ext cx="10440000" cy="223200"/>
          </a:xfrm>
          <a:prstGeom prst="rect">
            <a:avLst/>
          </a:prstGeom>
        </p:spPr>
      </p:pic>
      <p:pic>
        <p:nvPicPr>
          <p:cNvPr id="11" name="Grafik 10">
            <a:extLst>
              <a:ext uri="{FF2B5EF4-FFF2-40B4-BE49-F238E27FC236}">
                <a16:creationId xmlns:a16="http://schemas.microsoft.com/office/drawing/2014/main" id="{67162977-DBA8-6A97-634B-53DCECB04D9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0000" y="720000"/>
            <a:ext cx="360000" cy="360000"/>
          </a:xfrm>
          <a:prstGeom prst="rect">
            <a:avLst/>
          </a:prstGeom>
        </p:spPr>
      </p:pic>
      <p:sp>
        <p:nvSpPr>
          <p:cNvPr id="18" name="Pladsholder til tekst 6">
            <a:extLst>
              <a:ext uri="{FF2B5EF4-FFF2-40B4-BE49-F238E27FC236}">
                <a16:creationId xmlns:a16="http://schemas.microsoft.com/office/drawing/2014/main" id="{BB361350-D83D-BA40-55FB-F4E8B9DE7224}"/>
              </a:ext>
            </a:extLst>
          </p:cNvPr>
          <p:cNvSpPr>
            <a:spLocks noGrp="1"/>
          </p:cNvSpPr>
          <p:nvPr>
            <p:ph type="body" sz="quarter" idx="16" hasCustomPrompt="1"/>
          </p:nvPr>
        </p:nvSpPr>
        <p:spPr>
          <a:xfrm>
            <a:off x="1080000" y="1079999"/>
            <a:ext cx="11088000" cy="5512495"/>
          </a:xfrm>
          <a:noFill/>
        </p:spPr>
        <p:txBody>
          <a:bodyPr lIns="468000" tIns="468000" rIns="468000" bIns="468000" anchor="ctr" anchorCtr="0">
            <a:noAutofit/>
          </a:bodyPr>
          <a:lstStyle>
            <a:lvl1pPr>
              <a:lnSpc>
                <a:spcPct val="100000"/>
              </a:lnSpc>
              <a:spcBef>
                <a:spcPts val="1000"/>
              </a:spcBef>
              <a:defRPr sz="3200" baseline="0">
                <a:solidFill>
                  <a:schemeClr val="tx1"/>
                </a:solidFill>
              </a:defRPr>
            </a:lvl1pPr>
          </a:lstStyle>
          <a:p>
            <a:pPr marL="0" marR="0" lvl="0" indent="-230400" algn="l" defTabSz="914400" rtl="0" eaLnBrk="1" fontAlgn="auto" latinLnBrk="0" hangingPunct="1">
              <a:lnSpc>
                <a:spcPct val="100000"/>
              </a:lnSpc>
              <a:spcBef>
                <a:spcPts val="1000"/>
              </a:spcBef>
              <a:spcAft>
                <a:spcPts val="0"/>
              </a:spcAft>
              <a:buClrTx/>
              <a:buSzTx/>
              <a:buFontTx/>
              <a:buNone/>
              <a:tabLst/>
              <a:defRPr/>
            </a:pPr>
            <a:r>
              <a:rPr lang="da-DK" dirty="0"/>
              <a:t>Klik for at skrive boks-tekst  </a:t>
            </a:r>
          </a:p>
        </p:txBody>
      </p:sp>
    </p:spTree>
    <p:extLst>
      <p:ext uri="{BB962C8B-B14F-4D97-AF65-F5344CB8AC3E}">
        <p14:creationId xmlns:p14="http://schemas.microsoft.com/office/powerpoint/2010/main" val="2978987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C4C36-F9CB-0CFE-6414-F9809F9BC38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15196E0-AA02-ACF8-17BD-C9CCF87AF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FFEF620-8DE7-4982-1A71-1C6657E851E0}"/>
              </a:ext>
            </a:extLst>
          </p:cNvPr>
          <p:cNvSpPr>
            <a:spLocks noGrp="1"/>
          </p:cNvSpPr>
          <p:nvPr>
            <p:ph type="dt" sz="half" idx="10"/>
          </p:nvPr>
        </p:nvSpPr>
        <p:spPr/>
        <p:txBody>
          <a:bodyPr/>
          <a:lstStyle/>
          <a:p>
            <a:fld id="{87FE5FD4-BA39-46F9-98B4-D54CB1DAA469}" type="datetimeFigureOut">
              <a:rPr lang="da-DK" smtClean="0"/>
              <a:t>27-01-2025</a:t>
            </a:fld>
            <a:endParaRPr lang="da-DK"/>
          </a:p>
        </p:txBody>
      </p:sp>
      <p:sp>
        <p:nvSpPr>
          <p:cNvPr id="5" name="Pladsholder til sidefod 4">
            <a:extLst>
              <a:ext uri="{FF2B5EF4-FFF2-40B4-BE49-F238E27FC236}">
                <a16:creationId xmlns:a16="http://schemas.microsoft.com/office/drawing/2014/main" id="{8824DD05-EF25-DCBF-6A85-547E8C994C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443BBAB-C706-A8BA-06E1-062D711C011A}"/>
              </a:ext>
            </a:extLst>
          </p:cNvPr>
          <p:cNvSpPr>
            <a:spLocks noGrp="1"/>
          </p:cNvSpPr>
          <p:nvPr>
            <p:ph type="sldNum" sz="quarter" idx="12"/>
          </p:nvPr>
        </p:nvSpPr>
        <p:spPr/>
        <p:txBody>
          <a:bodyPr/>
          <a:lstStyle/>
          <a:p>
            <a:fld id="{D9F0A54E-2B4A-45D0-BDA0-8DB2058062F6}" type="slidenum">
              <a:rPr lang="da-DK" smtClean="0"/>
              <a:t>‹nr.›</a:t>
            </a:fld>
            <a:endParaRPr lang="da-DK"/>
          </a:p>
        </p:txBody>
      </p:sp>
    </p:spTree>
    <p:extLst>
      <p:ext uri="{BB962C8B-B14F-4D97-AF65-F5344CB8AC3E}">
        <p14:creationId xmlns:p14="http://schemas.microsoft.com/office/powerpoint/2010/main" val="2778676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DEA4C-F956-7A02-A4BE-E7FF05A6C43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CA0545E-FB6B-28A3-D625-098EE406213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A02036B-9BAD-8BDE-56DD-22F04B326F17}"/>
              </a:ext>
            </a:extLst>
          </p:cNvPr>
          <p:cNvSpPr>
            <a:spLocks noGrp="1"/>
          </p:cNvSpPr>
          <p:nvPr>
            <p:ph type="dt" sz="half" idx="10"/>
          </p:nvPr>
        </p:nvSpPr>
        <p:spPr/>
        <p:txBody>
          <a:bodyPr/>
          <a:lstStyle/>
          <a:p>
            <a:fld id="{87FE5FD4-BA39-46F9-98B4-D54CB1DAA469}" type="datetimeFigureOut">
              <a:rPr lang="da-DK" smtClean="0"/>
              <a:t>27-01-2025</a:t>
            </a:fld>
            <a:endParaRPr lang="da-DK"/>
          </a:p>
        </p:txBody>
      </p:sp>
      <p:sp>
        <p:nvSpPr>
          <p:cNvPr id="5" name="Pladsholder til sidefod 4">
            <a:extLst>
              <a:ext uri="{FF2B5EF4-FFF2-40B4-BE49-F238E27FC236}">
                <a16:creationId xmlns:a16="http://schemas.microsoft.com/office/drawing/2014/main" id="{693F9F96-00D4-0BFD-24E0-81E6695A4D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58C48F8-1E2C-6BAA-7068-525F0BBC2969}"/>
              </a:ext>
            </a:extLst>
          </p:cNvPr>
          <p:cNvSpPr>
            <a:spLocks noGrp="1"/>
          </p:cNvSpPr>
          <p:nvPr>
            <p:ph type="sldNum" sz="quarter" idx="12"/>
          </p:nvPr>
        </p:nvSpPr>
        <p:spPr/>
        <p:txBody>
          <a:bodyPr/>
          <a:lstStyle/>
          <a:p>
            <a:fld id="{D9F0A54E-2B4A-45D0-BDA0-8DB2058062F6}" type="slidenum">
              <a:rPr lang="da-DK" smtClean="0"/>
              <a:t>‹nr.›</a:t>
            </a:fld>
            <a:endParaRPr lang="da-DK"/>
          </a:p>
        </p:txBody>
      </p:sp>
    </p:spTree>
    <p:extLst>
      <p:ext uri="{BB962C8B-B14F-4D97-AF65-F5344CB8AC3E}">
        <p14:creationId xmlns:p14="http://schemas.microsoft.com/office/powerpoint/2010/main" val="201473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GI Billedforside + tekst i ramme">
    <p:spTree>
      <p:nvGrpSpPr>
        <p:cNvPr id="1" name=""/>
        <p:cNvGrpSpPr/>
        <p:nvPr/>
      </p:nvGrpSpPr>
      <p:grpSpPr>
        <a:xfrm>
          <a:off x="0" y="0"/>
          <a:ext cx="0" cy="0"/>
          <a:chOff x="0" y="0"/>
          <a:chExt cx="0" cy="0"/>
        </a:xfrm>
      </p:grpSpPr>
      <p:sp>
        <p:nvSpPr>
          <p:cNvPr id="2" name="Pladsholder til SmartArt 10">
            <a:extLst>
              <a:ext uri="{FF2B5EF4-FFF2-40B4-BE49-F238E27FC236}">
                <a16:creationId xmlns:a16="http://schemas.microsoft.com/office/drawing/2014/main" id="{56FA93A1-A9C4-6BA3-6A5F-A859AF9874B3}"/>
              </a:ext>
            </a:extLst>
          </p:cNvPr>
          <p:cNvSpPr>
            <a:spLocks noGrp="1"/>
          </p:cNvSpPr>
          <p:nvPr>
            <p:ph type="dgm" sz="quarter" idx="49" hasCustomPrompt="1"/>
          </p:nvPr>
        </p:nvSpPr>
        <p:spPr>
          <a:xfrm rot="10800000">
            <a:off x="0" y="2390633"/>
            <a:ext cx="12192000" cy="4467364"/>
          </a:xfrm>
          <a:blipFill>
            <a:blip r:embed="rId2" cstate="email">
              <a:extLst>
                <a:ext uri="{28A0092B-C50C-407E-A947-70E740481C1C}">
                  <a14:useLocalDpi xmlns:a14="http://schemas.microsoft.com/office/drawing/2010/main"/>
                </a:ext>
              </a:extLst>
            </a:blip>
            <a:stretch>
              <a:fillRect l="-3462" t="-3587" r="-3659" b="-3534"/>
            </a:stretch>
          </a:blipFill>
        </p:spPr>
        <p:txBody>
          <a:bodyPr vert="horz" lIns="0" tIns="0" rIns="0" bIns="0" rtlCol="0">
            <a:normAutofit/>
          </a:bodyPr>
          <a:lstStyle>
            <a:lvl1pPr>
              <a:defRPr lang="da-DK" sz="100" dirty="0">
                <a:noFill/>
              </a:defRPr>
            </a:lvl1pPr>
          </a:lstStyle>
          <a:p>
            <a:pPr lvl="0"/>
            <a:r>
              <a:rPr lang="da-DK" dirty="0"/>
              <a:t>Gradient</a:t>
            </a:r>
          </a:p>
        </p:txBody>
      </p:sp>
      <p:sp>
        <p:nvSpPr>
          <p:cNvPr id="18" name="Pladsholder til tekst 11">
            <a:extLst>
              <a:ext uri="{FF2B5EF4-FFF2-40B4-BE49-F238E27FC236}">
                <a16:creationId xmlns:a16="http://schemas.microsoft.com/office/drawing/2014/main" id="{FA4C0975-40EB-3226-1ADF-74E4159F610E}"/>
              </a:ext>
            </a:extLst>
          </p:cNvPr>
          <p:cNvSpPr>
            <a:spLocks noGrp="1"/>
          </p:cNvSpPr>
          <p:nvPr>
            <p:ph type="body" sz="quarter" idx="14" hasCustomPrompt="1"/>
          </p:nvPr>
        </p:nvSpPr>
        <p:spPr>
          <a:xfrm>
            <a:off x="2704530" y="2390633"/>
            <a:ext cx="9504000" cy="504000"/>
          </a:xfrm>
          <a:blipFill>
            <a:blip r:embed="rId3" cstate="email">
              <a:extLst>
                <a:ext uri="{28A0092B-C50C-407E-A947-70E740481C1C}">
                  <a14:useLocalDpi xmlns:a14="http://schemas.microsoft.com/office/drawing/2010/main"/>
                </a:ext>
              </a:extLst>
            </a:blip>
            <a:stretch>
              <a:fillRect/>
            </a:stretch>
          </a:blipFill>
        </p:spPr>
        <p:txBody>
          <a:bodyPr vert="horz" lIns="504000" tIns="0" rIns="468000" bIns="0" rtlCol="0" anchor="ctr" anchorCtr="0">
            <a:noAutofit/>
          </a:bodyPr>
          <a:lstStyle>
            <a:lvl1pPr>
              <a:defRPr lang="da-DK" sz="2000" b="0" dirty="0">
                <a:solidFill>
                  <a:schemeClr val="tx1"/>
                </a:solidFill>
                <a:latin typeface="+mn-lt"/>
              </a:defRPr>
            </a:lvl1pPr>
          </a:lstStyle>
          <a:p>
            <a:pPr marL="0" lvl="0" indent="0">
              <a:buNone/>
            </a:pPr>
            <a:r>
              <a:rPr lang="da-DK" dirty="0"/>
              <a:t>Klik her for at skrive tekst i en linje</a:t>
            </a:r>
          </a:p>
        </p:txBody>
      </p:sp>
      <p:sp>
        <p:nvSpPr>
          <p:cNvPr id="21" name="Pladsholder til tekst 20">
            <a:extLst>
              <a:ext uri="{FF2B5EF4-FFF2-40B4-BE49-F238E27FC236}">
                <a16:creationId xmlns:a16="http://schemas.microsoft.com/office/drawing/2014/main" id="{5E05FCAF-8CC4-5D11-00C0-9DA356644702}"/>
              </a:ext>
            </a:extLst>
          </p:cNvPr>
          <p:cNvSpPr>
            <a:spLocks noGrp="1"/>
          </p:cNvSpPr>
          <p:nvPr>
            <p:ph type="body" sz="quarter" idx="16" hasCustomPrompt="1"/>
          </p:nvPr>
        </p:nvSpPr>
        <p:spPr>
          <a:xfrm>
            <a:off x="2721642" y="2911348"/>
            <a:ext cx="9624218" cy="1776137"/>
          </a:xfrm>
          <a:noFill/>
          <a:ln w="38100">
            <a:solidFill>
              <a:schemeClr val="accent1"/>
            </a:solidFill>
            <a:miter lim="800000"/>
          </a:ln>
        </p:spPr>
        <p:txBody>
          <a:bodyPr wrap="square" lIns="468000" tIns="468000" rIns="360000" bIns="468000" anchor="t" anchorCtr="0">
            <a:spAutoFit/>
          </a:bodyPr>
          <a:lstStyle>
            <a:lvl1pPr algn="l" defTabSz="914400" rtl="0" eaLnBrk="1" latinLnBrk="0" hangingPunct="1">
              <a:lnSpc>
                <a:spcPct val="90000"/>
              </a:lnSpc>
              <a:spcBef>
                <a:spcPct val="0"/>
              </a:spcBef>
              <a:buNone/>
              <a:defRPr lang="da-DK" sz="6000" b="1" kern="1200" baseline="0" dirty="0" smtClean="0">
                <a:solidFill>
                  <a:schemeClr val="tx1"/>
                </a:solidFill>
                <a:latin typeface="Arial Black" panose="020B0A04020102020204" pitchFamily="34" charset="0"/>
                <a:ea typeface="+mj-ea"/>
                <a:cs typeface="Arial" panose="020B0604020202020204" pitchFamily="34" charset="0"/>
              </a:defRPr>
            </a:lvl1pPr>
            <a:lvl2pPr marL="4572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2pPr>
            <a:lvl3pPr marL="9144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3pPr>
            <a:lvl4pPr marL="13716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4pPr>
            <a:lvl5pPr algn="l" defTabSz="914400" rtl="0" eaLnBrk="1" latinLnBrk="0" hangingPunct="1">
              <a:lnSpc>
                <a:spcPct val="90000"/>
              </a:lnSpc>
              <a:spcBef>
                <a:spcPct val="0"/>
              </a:spcBef>
              <a:buNone/>
              <a:defRPr lang="da-DK" sz="6000" b="1" kern="1200" baseline="0" dirty="0">
                <a:solidFill>
                  <a:schemeClr val="bg1"/>
                </a:solidFill>
                <a:latin typeface="Arial" panose="020B0604020202020204" pitchFamily="34" charset="0"/>
                <a:ea typeface="+mj-ea"/>
                <a:cs typeface="Arial" panose="020B0604020202020204" pitchFamily="34" charset="0"/>
              </a:defRPr>
            </a:lvl5pPr>
          </a:lstStyle>
          <a:p>
            <a:pPr lvl="0"/>
            <a:r>
              <a:rPr lang="da-DK" dirty="0"/>
              <a:t>Klik her for at skrive</a:t>
            </a:r>
          </a:p>
        </p:txBody>
      </p:sp>
      <p:sp>
        <p:nvSpPr>
          <p:cNvPr id="4" name="Pladsholder til billede 7">
            <a:extLst>
              <a:ext uri="{FF2B5EF4-FFF2-40B4-BE49-F238E27FC236}">
                <a16:creationId xmlns:a16="http://schemas.microsoft.com/office/drawing/2014/main" id="{389F8AC9-26B0-2EB6-27D0-02DF2D87B042}"/>
              </a:ext>
            </a:extLst>
          </p:cNvPr>
          <p:cNvSpPr>
            <a:spLocks noGrp="1"/>
          </p:cNvSpPr>
          <p:nvPr>
            <p:ph type="pic" sz="quarter" idx="13" hasCustomPrompt="1"/>
          </p:nvPr>
        </p:nvSpPr>
        <p:spPr>
          <a:xfrm>
            <a:off x="1800000" y="2390749"/>
            <a:ext cx="903600" cy="504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FontTx/>
              <a:buNone/>
              <a:defRPr sz="800">
                <a:solidFill>
                  <a:schemeClr val="bg1"/>
                </a:solidFill>
              </a:defRPr>
            </a:lvl1pPr>
          </a:lstStyle>
          <a:p>
            <a:r>
              <a:rPr lang="da-DK" dirty="0"/>
              <a:t>.</a:t>
            </a:r>
          </a:p>
        </p:txBody>
      </p:sp>
      <p:sp>
        <p:nvSpPr>
          <p:cNvPr id="27" name="Pladsholder til billede 26">
            <a:extLst>
              <a:ext uri="{FF2B5EF4-FFF2-40B4-BE49-F238E27FC236}">
                <a16:creationId xmlns:a16="http://schemas.microsoft.com/office/drawing/2014/main" id="{5926838A-C9CD-9A53-6FF8-C6F5FAB28EFD}"/>
              </a:ext>
            </a:extLst>
          </p:cNvPr>
          <p:cNvSpPr>
            <a:spLocks noGrp="1"/>
          </p:cNvSpPr>
          <p:nvPr>
            <p:ph type="pic" sz="quarter" idx="17"/>
          </p:nvPr>
        </p:nvSpPr>
        <p:spPr>
          <a:xfrm>
            <a:off x="0" y="0"/>
            <a:ext cx="12192000" cy="6857999"/>
          </a:xfrm>
        </p:spPr>
        <p:txBody>
          <a:bodyPr/>
          <a:lstStyle/>
          <a:p>
            <a:r>
              <a:rPr lang="da-DK"/>
              <a:t>Klik på ikonet for at tilføje et billede</a:t>
            </a:r>
            <a:endParaRPr lang="da-DK" dirty="0"/>
          </a:p>
        </p:txBody>
      </p:sp>
    </p:spTree>
    <p:extLst>
      <p:ext uri="{BB962C8B-B14F-4D97-AF65-F5344CB8AC3E}">
        <p14:creationId xmlns:p14="http://schemas.microsoft.com/office/powerpoint/2010/main" val="2685999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2171C-BBD5-43AE-FD1E-4AC95DE0CF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3EB1FE-04AB-91D5-23DD-A9DB06C6B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D4ABB95E-E845-9B66-BE7B-FA286CA8F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89FE05F-752B-CD35-F7ED-C52424E53DCC}"/>
              </a:ext>
            </a:extLst>
          </p:cNvPr>
          <p:cNvSpPr>
            <a:spLocks noGrp="1"/>
          </p:cNvSpPr>
          <p:nvPr>
            <p:ph type="dt" sz="half" idx="10"/>
          </p:nvPr>
        </p:nvSpPr>
        <p:spPr/>
        <p:txBody>
          <a:bodyPr/>
          <a:lstStyle/>
          <a:p>
            <a:fld id="{87FE5FD4-BA39-46F9-98B4-D54CB1DAA469}" type="datetimeFigureOut">
              <a:rPr lang="da-DK" smtClean="0"/>
              <a:t>27-01-2025</a:t>
            </a:fld>
            <a:endParaRPr lang="da-DK"/>
          </a:p>
        </p:txBody>
      </p:sp>
      <p:sp>
        <p:nvSpPr>
          <p:cNvPr id="6" name="Pladsholder til sidefod 5">
            <a:extLst>
              <a:ext uri="{FF2B5EF4-FFF2-40B4-BE49-F238E27FC236}">
                <a16:creationId xmlns:a16="http://schemas.microsoft.com/office/drawing/2014/main" id="{28AD83E7-F815-51A2-5287-005051BD985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69A6F53-A434-FAE2-86A9-D86A6378E9FE}"/>
              </a:ext>
            </a:extLst>
          </p:cNvPr>
          <p:cNvSpPr>
            <a:spLocks noGrp="1"/>
          </p:cNvSpPr>
          <p:nvPr>
            <p:ph type="sldNum" sz="quarter" idx="12"/>
          </p:nvPr>
        </p:nvSpPr>
        <p:spPr/>
        <p:txBody>
          <a:bodyPr/>
          <a:lstStyle/>
          <a:p>
            <a:fld id="{D9F0A54E-2B4A-45D0-BDA0-8DB2058062F6}" type="slidenum">
              <a:rPr lang="da-DK" smtClean="0"/>
              <a:t>‹nr.›</a:t>
            </a:fld>
            <a:endParaRPr lang="da-DK"/>
          </a:p>
        </p:txBody>
      </p:sp>
    </p:spTree>
    <p:extLst>
      <p:ext uri="{BB962C8B-B14F-4D97-AF65-F5344CB8AC3E}">
        <p14:creationId xmlns:p14="http://schemas.microsoft.com/office/powerpoint/2010/main" val="797097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side - grafisk">
    <p:spTree>
      <p:nvGrpSpPr>
        <p:cNvPr id="1" name=""/>
        <p:cNvGrpSpPr/>
        <p:nvPr/>
      </p:nvGrpSpPr>
      <p:grpSpPr>
        <a:xfrm>
          <a:off x="0" y="0"/>
          <a:ext cx="0" cy="0"/>
          <a:chOff x="0" y="0"/>
          <a:chExt cx="0" cy="0"/>
        </a:xfrm>
      </p:grpSpPr>
      <p:sp>
        <p:nvSpPr>
          <p:cNvPr id="7" name="Rektangel 6"/>
          <p:cNvSpPr/>
          <p:nvPr userDrawn="1"/>
        </p:nvSpPr>
        <p:spPr>
          <a:xfrm>
            <a:off x="0" y="-1586"/>
            <a:ext cx="12192000" cy="6858000"/>
          </a:xfrm>
          <a:prstGeom prst="rect">
            <a:avLst/>
          </a:prstGeom>
          <a:solidFill>
            <a:srgbClr val="D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grpSp>
        <p:nvGrpSpPr>
          <p:cNvPr id="80" name="Group 4">
            <a:extLst>
              <a:ext uri="{FF2B5EF4-FFF2-40B4-BE49-F238E27FC236}">
                <a16:creationId xmlns:a16="http://schemas.microsoft.com/office/drawing/2014/main" id="{3F448873-E9CE-4732-A8C0-F3D2C10AF830}"/>
              </a:ext>
            </a:extLst>
          </p:cNvPr>
          <p:cNvGrpSpPr>
            <a:grpSpLocks noChangeAspect="1"/>
          </p:cNvGrpSpPr>
          <p:nvPr userDrawn="1"/>
        </p:nvGrpSpPr>
        <p:grpSpPr bwMode="auto">
          <a:xfrm rot="10800000" flipV="1">
            <a:off x="-96688" y="35587"/>
            <a:ext cx="12288688" cy="6641438"/>
            <a:chOff x="0" y="79"/>
            <a:chExt cx="5760" cy="4241"/>
          </a:xfrm>
          <a:solidFill>
            <a:schemeClr val="bg1">
              <a:alpha val="37000"/>
            </a:schemeClr>
          </a:solidFill>
        </p:grpSpPr>
        <p:sp>
          <p:nvSpPr>
            <p:cNvPr id="85" name="Freeform 5">
              <a:extLst>
                <a:ext uri="{FF2B5EF4-FFF2-40B4-BE49-F238E27FC236}">
                  <a16:creationId xmlns:a16="http://schemas.microsoft.com/office/drawing/2014/main" id="{8551C5A6-378C-426E-8A58-478E7604712D}"/>
                </a:ext>
              </a:extLst>
            </p:cNvPr>
            <p:cNvSpPr>
              <a:spLocks/>
            </p:cNvSpPr>
            <p:nvPr/>
          </p:nvSpPr>
          <p:spPr bwMode="auto">
            <a:xfrm>
              <a:off x="0" y="259"/>
              <a:ext cx="5760" cy="3080"/>
            </a:xfrm>
            <a:custGeom>
              <a:avLst/>
              <a:gdLst>
                <a:gd name="T0" fmla="*/ 8268 w 8640"/>
                <a:gd name="T1" fmla="*/ 4449 h 4620"/>
                <a:gd name="T2" fmla="*/ 3673 w 8640"/>
                <a:gd name="T3" fmla="*/ 2233 h 4620"/>
                <a:gd name="T4" fmla="*/ 1478 w 8640"/>
                <a:gd name="T5" fmla="*/ 931 h 4620"/>
                <a:gd name="T6" fmla="*/ 0 w 8640"/>
                <a:gd name="T7" fmla="*/ 0 h 4620"/>
                <a:gd name="T8" fmla="*/ 0 w 8640"/>
                <a:gd name="T9" fmla="*/ 32 h 4620"/>
                <a:gd name="T10" fmla="*/ 3662 w 8640"/>
                <a:gd name="T11" fmla="*/ 2254 h 4620"/>
                <a:gd name="T12" fmla="*/ 5927 w 8640"/>
                <a:gd name="T13" fmla="*/ 3433 h 4620"/>
                <a:gd name="T14" fmla="*/ 8259 w 8640"/>
                <a:gd name="T15" fmla="*/ 4473 h 4620"/>
                <a:gd name="T16" fmla="*/ 8640 w 8640"/>
                <a:gd name="T17" fmla="*/ 4620 h 4620"/>
                <a:gd name="T18" fmla="*/ 8640 w 8640"/>
                <a:gd name="T19" fmla="*/ 4590 h 4620"/>
                <a:gd name="T20" fmla="*/ 8268 w 8640"/>
                <a:gd name="T21" fmla="*/ 4449 h 4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0" h="4620">
                  <a:moveTo>
                    <a:pt x="8268" y="4449"/>
                  </a:moveTo>
                  <a:cubicBezTo>
                    <a:pt x="6682" y="3832"/>
                    <a:pt x="5151" y="3077"/>
                    <a:pt x="3673" y="2233"/>
                  </a:cubicBezTo>
                  <a:cubicBezTo>
                    <a:pt x="2934" y="1812"/>
                    <a:pt x="2205" y="1374"/>
                    <a:pt x="1478" y="931"/>
                  </a:cubicBezTo>
                  <a:cubicBezTo>
                    <a:pt x="982" y="627"/>
                    <a:pt x="489" y="316"/>
                    <a:pt x="0" y="0"/>
                  </a:cubicBezTo>
                  <a:cubicBezTo>
                    <a:pt x="0" y="32"/>
                    <a:pt x="0" y="32"/>
                    <a:pt x="0" y="32"/>
                  </a:cubicBezTo>
                  <a:cubicBezTo>
                    <a:pt x="1193" y="817"/>
                    <a:pt x="2408" y="1569"/>
                    <a:pt x="3662" y="2254"/>
                  </a:cubicBezTo>
                  <a:cubicBezTo>
                    <a:pt x="4408" y="2664"/>
                    <a:pt x="5164" y="3056"/>
                    <a:pt x="5927" y="3433"/>
                  </a:cubicBezTo>
                  <a:cubicBezTo>
                    <a:pt x="6691" y="3808"/>
                    <a:pt x="7467" y="4159"/>
                    <a:pt x="8259" y="4473"/>
                  </a:cubicBezTo>
                  <a:cubicBezTo>
                    <a:pt x="8386" y="4523"/>
                    <a:pt x="8513" y="4572"/>
                    <a:pt x="8640" y="4620"/>
                  </a:cubicBezTo>
                  <a:cubicBezTo>
                    <a:pt x="8640" y="4590"/>
                    <a:pt x="8640" y="4590"/>
                    <a:pt x="8640" y="4590"/>
                  </a:cubicBezTo>
                  <a:cubicBezTo>
                    <a:pt x="8516" y="4544"/>
                    <a:pt x="8392" y="4497"/>
                    <a:pt x="8268" y="4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6">
              <a:extLst>
                <a:ext uri="{FF2B5EF4-FFF2-40B4-BE49-F238E27FC236}">
                  <a16:creationId xmlns:a16="http://schemas.microsoft.com/office/drawing/2014/main" id="{1081F88D-E516-4642-AEFF-0722C018AD93}"/>
                </a:ext>
              </a:extLst>
            </p:cNvPr>
            <p:cNvSpPr>
              <a:spLocks/>
            </p:cNvSpPr>
            <p:nvPr/>
          </p:nvSpPr>
          <p:spPr bwMode="auto">
            <a:xfrm>
              <a:off x="0" y="218"/>
              <a:ext cx="5760" cy="3057"/>
            </a:xfrm>
            <a:custGeom>
              <a:avLst/>
              <a:gdLst>
                <a:gd name="T0" fmla="*/ 8359 w 8640"/>
                <a:gd name="T1" fmla="*/ 4447 h 4586"/>
                <a:gd name="T2" fmla="*/ 3831 w 8640"/>
                <a:gd name="T3" fmla="*/ 2272 h 4586"/>
                <a:gd name="T4" fmla="*/ 1656 w 8640"/>
                <a:gd name="T5" fmla="*/ 1011 h 4586"/>
                <a:gd name="T6" fmla="*/ 0 w 8640"/>
                <a:gd name="T7" fmla="*/ 0 h 4586"/>
                <a:gd name="T8" fmla="*/ 0 w 8640"/>
                <a:gd name="T9" fmla="*/ 29 h 4586"/>
                <a:gd name="T10" fmla="*/ 3819 w 8640"/>
                <a:gd name="T11" fmla="*/ 2293 h 4586"/>
                <a:gd name="T12" fmla="*/ 6056 w 8640"/>
                <a:gd name="T13" fmla="*/ 3442 h 4586"/>
                <a:gd name="T14" fmla="*/ 8350 w 8640"/>
                <a:gd name="T15" fmla="*/ 4471 h 4586"/>
                <a:gd name="T16" fmla="*/ 8640 w 8640"/>
                <a:gd name="T17" fmla="*/ 4586 h 4586"/>
                <a:gd name="T18" fmla="*/ 8640 w 8640"/>
                <a:gd name="T19" fmla="*/ 4556 h 4586"/>
                <a:gd name="T20" fmla="*/ 8359 w 8640"/>
                <a:gd name="T21" fmla="*/ 4447 h 4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0" h="4586">
                  <a:moveTo>
                    <a:pt x="8359" y="4447"/>
                  </a:moveTo>
                  <a:cubicBezTo>
                    <a:pt x="6801" y="3831"/>
                    <a:pt x="5292" y="3092"/>
                    <a:pt x="3831" y="2272"/>
                  </a:cubicBezTo>
                  <a:cubicBezTo>
                    <a:pt x="3099" y="1863"/>
                    <a:pt x="2376" y="1438"/>
                    <a:pt x="1656" y="1011"/>
                  </a:cubicBezTo>
                  <a:cubicBezTo>
                    <a:pt x="1100" y="681"/>
                    <a:pt x="548" y="343"/>
                    <a:pt x="0" y="0"/>
                  </a:cubicBezTo>
                  <a:cubicBezTo>
                    <a:pt x="0" y="29"/>
                    <a:pt x="0" y="29"/>
                    <a:pt x="0" y="29"/>
                  </a:cubicBezTo>
                  <a:cubicBezTo>
                    <a:pt x="1247" y="826"/>
                    <a:pt x="2514" y="1593"/>
                    <a:pt x="3819" y="2293"/>
                  </a:cubicBezTo>
                  <a:cubicBezTo>
                    <a:pt x="4557" y="2691"/>
                    <a:pt x="5303" y="3073"/>
                    <a:pt x="6056" y="3442"/>
                  </a:cubicBezTo>
                  <a:cubicBezTo>
                    <a:pt x="6808" y="3811"/>
                    <a:pt x="7572" y="4157"/>
                    <a:pt x="8350" y="4471"/>
                  </a:cubicBezTo>
                  <a:cubicBezTo>
                    <a:pt x="8447" y="4510"/>
                    <a:pt x="8543" y="4548"/>
                    <a:pt x="8640" y="4586"/>
                  </a:cubicBezTo>
                  <a:cubicBezTo>
                    <a:pt x="8640" y="4556"/>
                    <a:pt x="8640" y="4556"/>
                    <a:pt x="8640" y="4556"/>
                  </a:cubicBezTo>
                  <a:cubicBezTo>
                    <a:pt x="8546" y="4521"/>
                    <a:pt x="8453" y="4484"/>
                    <a:pt x="8359" y="44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7">
              <a:extLst>
                <a:ext uri="{FF2B5EF4-FFF2-40B4-BE49-F238E27FC236}">
                  <a16:creationId xmlns:a16="http://schemas.microsoft.com/office/drawing/2014/main" id="{52CBF621-E310-451C-A879-E501B49319F8}"/>
                </a:ext>
              </a:extLst>
            </p:cNvPr>
            <p:cNvSpPr>
              <a:spLocks/>
            </p:cNvSpPr>
            <p:nvPr/>
          </p:nvSpPr>
          <p:spPr bwMode="auto">
            <a:xfrm>
              <a:off x="0" y="181"/>
              <a:ext cx="5760" cy="3029"/>
            </a:xfrm>
            <a:custGeom>
              <a:avLst/>
              <a:gdLst>
                <a:gd name="T0" fmla="*/ 8449 w 8640"/>
                <a:gd name="T1" fmla="*/ 4438 h 4543"/>
                <a:gd name="T2" fmla="*/ 3982 w 8640"/>
                <a:gd name="T3" fmla="*/ 2300 h 4543"/>
                <a:gd name="T4" fmla="*/ 1826 w 8640"/>
                <a:gd name="T5" fmla="*/ 1081 h 4543"/>
                <a:gd name="T6" fmla="*/ 0 w 8640"/>
                <a:gd name="T7" fmla="*/ 0 h 4543"/>
                <a:gd name="T8" fmla="*/ 0 w 8640"/>
                <a:gd name="T9" fmla="*/ 27 h 4543"/>
                <a:gd name="T10" fmla="*/ 3971 w 8640"/>
                <a:gd name="T11" fmla="*/ 2321 h 4543"/>
                <a:gd name="T12" fmla="*/ 6180 w 8640"/>
                <a:gd name="T13" fmla="*/ 3443 h 4543"/>
                <a:gd name="T14" fmla="*/ 8439 w 8640"/>
                <a:gd name="T15" fmla="*/ 4461 h 4543"/>
                <a:gd name="T16" fmla="*/ 8640 w 8640"/>
                <a:gd name="T17" fmla="*/ 4543 h 4543"/>
                <a:gd name="T18" fmla="*/ 8640 w 8640"/>
                <a:gd name="T19" fmla="*/ 4513 h 4543"/>
                <a:gd name="T20" fmla="*/ 8449 w 8640"/>
                <a:gd name="T21" fmla="*/ 4438 h 4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40" h="4543">
                  <a:moveTo>
                    <a:pt x="8449" y="4438"/>
                  </a:moveTo>
                  <a:cubicBezTo>
                    <a:pt x="6917" y="3822"/>
                    <a:pt x="5428" y="3098"/>
                    <a:pt x="3982" y="2300"/>
                  </a:cubicBezTo>
                  <a:cubicBezTo>
                    <a:pt x="3258" y="1903"/>
                    <a:pt x="2542" y="1492"/>
                    <a:pt x="1826" y="1081"/>
                  </a:cubicBezTo>
                  <a:cubicBezTo>
                    <a:pt x="1214" y="727"/>
                    <a:pt x="605" y="366"/>
                    <a:pt x="0" y="0"/>
                  </a:cubicBezTo>
                  <a:cubicBezTo>
                    <a:pt x="0" y="27"/>
                    <a:pt x="0" y="27"/>
                    <a:pt x="0" y="27"/>
                  </a:cubicBezTo>
                  <a:cubicBezTo>
                    <a:pt x="1301" y="830"/>
                    <a:pt x="2617" y="1609"/>
                    <a:pt x="3971" y="2321"/>
                  </a:cubicBezTo>
                  <a:cubicBezTo>
                    <a:pt x="4701" y="2708"/>
                    <a:pt x="5438" y="3080"/>
                    <a:pt x="6180" y="3443"/>
                  </a:cubicBezTo>
                  <a:cubicBezTo>
                    <a:pt x="6923" y="3805"/>
                    <a:pt x="7675" y="4148"/>
                    <a:pt x="8439" y="4461"/>
                  </a:cubicBezTo>
                  <a:cubicBezTo>
                    <a:pt x="8506" y="4489"/>
                    <a:pt x="8573" y="4516"/>
                    <a:pt x="8640" y="4543"/>
                  </a:cubicBezTo>
                  <a:cubicBezTo>
                    <a:pt x="8640" y="4513"/>
                    <a:pt x="8640" y="4513"/>
                    <a:pt x="8640" y="4513"/>
                  </a:cubicBezTo>
                  <a:cubicBezTo>
                    <a:pt x="8576" y="4488"/>
                    <a:pt x="8512" y="4463"/>
                    <a:pt x="8449" y="4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8">
              <a:extLst>
                <a:ext uri="{FF2B5EF4-FFF2-40B4-BE49-F238E27FC236}">
                  <a16:creationId xmlns:a16="http://schemas.microsoft.com/office/drawing/2014/main" id="{36E2D9C1-619C-4B7D-ADAD-3FF241FFDF05}"/>
                </a:ext>
              </a:extLst>
            </p:cNvPr>
            <p:cNvSpPr>
              <a:spLocks/>
            </p:cNvSpPr>
            <p:nvPr/>
          </p:nvSpPr>
          <p:spPr bwMode="auto">
            <a:xfrm>
              <a:off x="0" y="150"/>
              <a:ext cx="5760" cy="2994"/>
            </a:xfrm>
            <a:custGeom>
              <a:avLst/>
              <a:gdLst>
                <a:gd name="T0" fmla="*/ 8537 w 8640"/>
                <a:gd name="T1" fmla="*/ 4417 h 4491"/>
                <a:gd name="T2" fmla="*/ 6304 w 8640"/>
                <a:gd name="T3" fmla="*/ 3429 h 4491"/>
                <a:gd name="T4" fmla="*/ 4129 w 8640"/>
                <a:gd name="T5" fmla="*/ 2318 h 4491"/>
                <a:gd name="T6" fmla="*/ 1992 w 8640"/>
                <a:gd name="T7" fmla="*/ 1138 h 4491"/>
                <a:gd name="T8" fmla="*/ 929 w 8640"/>
                <a:gd name="T9" fmla="*/ 536 h 4491"/>
                <a:gd name="T10" fmla="*/ 0 w 8640"/>
                <a:gd name="T11" fmla="*/ 0 h 4491"/>
                <a:gd name="T12" fmla="*/ 0 w 8640"/>
                <a:gd name="T13" fmla="*/ 24 h 4491"/>
                <a:gd name="T14" fmla="*/ 913 w 8640"/>
                <a:gd name="T15" fmla="*/ 564 h 4491"/>
                <a:gd name="T16" fmla="*/ 1971 w 8640"/>
                <a:gd name="T17" fmla="*/ 1174 h 4491"/>
                <a:gd name="T18" fmla="*/ 4118 w 8640"/>
                <a:gd name="T19" fmla="*/ 2339 h 4491"/>
                <a:gd name="T20" fmla="*/ 6302 w 8640"/>
                <a:gd name="T21" fmla="*/ 3434 h 4491"/>
                <a:gd name="T22" fmla="*/ 8526 w 8640"/>
                <a:gd name="T23" fmla="*/ 4444 h 4491"/>
                <a:gd name="T24" fmla="*/ 8640 w 8640"/>
                <a:gd name="T25" fmla="*/ 4491 h 4491"/>
                <a:gd name="T26" fmla="*/ 8640 w 8640"/>
                <a:gd name="T27" fmla="*/ 4459 h 4491"/>
                <a:gd name="T28" fmla="*/ 8537 w 8640"/>
                <a:gd name="T29" fmla="*/ 4417 h 4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4491">
                  <a:moveTo>
                    <a:pt x="8537" y="4417"/>
                  </a:moveTo>
                  <a:cubicBezTo>
                    <a:pt x="7783" y="4110"/>
                    <a:pt x="7038" y="3782"/>
                    <a:pt x="6304" y="3429"/>
                  </a:cubicBezTo>
                  <a:cubicBezTo>
                    <a:pt x="5569" y="3078"/>
                    <a:pt x="4846" y="2704"/>
                    <a:pt x="4129" y="2318"/>
                  </a:cubicBezTo>
                  <a:cubicBezTo>
                    <a:pt x="3413" y="1932"/>
                    <a:pt x="2702" y="1536"/>
                    <a:pt x="1992" y="1138"/>
                  </a:cubicBezTo>
                  <a:cubicBezTo>
                    <a:pt x="929" y="536"/>
                    <a:pt x="929" y="536"/>
                    <a:pt x="929" y="536"/>
                  </a:cubicBezTo>
                  <a:cubicBezTo>
                    <a:pt x="619" y="359"/>
                    <a:pt x="309" y="180"/>
                    <a:pt x="0" y="0"/>
                  </a:cubicBezTo>
                  <a:cubicBezTo>
                    <a:pt x="0" y="24"/>
                    <a:pt x="0" y="24"/>
                    <a:pt x="0" y="24"/>
                  </a:cubicBezTo>
                  <a:cubicBezTo>
                    <a:pt x="913" y="564"/>
                    <a:pt x="913" y="564"/>
                    <a:pt x="913" y="564"/>
                  </a:cubicBezTo>
                  <a:cubicBezTo>
                    <a:pt x="1264" y="770"/>
                    <a:pt x="1617" y="974"/>
                    <a:pt x="1971" y="1174"/>
                  </a:cubicBezTo>
                  <a:cubicBezTo>
                    <a:pt x="2679" y="1577"/>
                    <a:pt x="3395" y="1964"/>
                    <a:pt x="4118" y="2339"/>
                  </a:cubicBezTo>
                  <a:cubicBezTo>
                    <a:pt x="4841" y="2714"/>
                    <a:pt x="5569" y="3079"/>
                    <a:pt x="6302" y="3434"/>
                  </a:cubicBezTo>
                  <a:cubicBezTo>
                    <a:pt x="7036" y="3786"/>
                    <a:pt x="7774" y="4130"/>
                    <a:pt x="8526" y="4444"/>
                  </a:cubicBezTo>
                  <a:cubicBezTo>
                    <a:pt x="8564" y="4459"/>
                    <a:pt x="8602" y="4475"/>
                    <a:pt x="8640" y="4491"/>
                  </a:cubicBezTo>
                  <a:cubicBezTo>
                    <a:pt x="8640" y="4459"/>
                    <a:pt x="8640" y="4459"/>
                    <a:pt x="8640" y="4459"/>
                  </a:cubicBezTo>
                  <a:cubicBezTo>
                    <a:pt x="8606" y="4445"/>
                    <a:pt x="8571" y="4431"/>
                    <a:pt x="8537" y="4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9">
              <a:extLst>
                <a:ext uri="{FF2B5EF4-FFF2-40B4-BE49-F238E27FC236}">
                  <a16:creationId xmlns:a16="http://schemas.microsoft.com/office/drawing/2014/main" id="{5990D928-1647-43A4-BB98-CE85DD8E2469}"/>
                </a:ext>
              </a:extLst>
            </p:cNvPr>
            <p:cNvSpPr>
              <a:spLocks/>
            </p:cNvSpPr>
            <p:nvPr/>
          </p:nvSpPr>
          <p:spPr bwMode="auto">
            <a:xfrm>
              <a:off x="0" y="123"/>
              <a:ext cx="5760" cy="2953"/>
            </a:xfrm>
            <a:custGeom>
              <a:avLst/>
              <a:gdLst>
                <a:gd name="T0" fmla="*/ 8623 w 8640"/>
                <a:gd name="T1" fmla="*/ 4390 h 4429"/>
                <a:gd name="T2" fmla="*/ 6422 w 8640"/>
                <a:gd name="T3" fmla="*/ 3412 h 4429"/>
                <a:gd name="T4" fmla="*/ 4272 w 8640"/>
                <a:gd name="T5" fmla="*/ 2327 h 4429"/>
                <a:gd name="T6" fmla="*/ 2151 w 8640"/>
                <a:gd name="T7" fmla="*/ 1185 h 4429"/>
                <a:gd name="T8" fmla="*/ 1094 w 8640"/>
                <a:gd name="T9" fmla="*/ 607 h 4429"/>
                <a:gd name="T10" fmla="*/ 41 w 8640"/>
                <a:gd name="T11" fmla="*/ 23 h 4429"/>
                <a:gd name="T12" fmla="*/ 0 w 8640"/>
                <a:gd name="T13" fmla="*/ 0 h 4429"/>
                <a:gd name="T14" fmla="*/ 0 w 8640"/>
                <a:gd name="T15" fmla="*/ 23 h 4429"/>
                <a:gd name="T16" fmla="*/ 31 w 8640"/>
                <a:gd name="T17" fmla="*/ 41 h 4429"/>
                <a:gd name="T18" fmla="*/ 1079 w 8640"/>
                <a:gd name="T19" fmla="*/ 635 h 4429"/>
                <a:gd name="T20" fmla="*/ 2131 w 8640"/>
                <a:gd name="T21" fmla="*/ 1222 h 4429"/>
                <a:gd name="T22" fmla="*/ 4261 w 8640"/>
                <a:gd name="T23" fmla="*/ 2348 h 4429"/>
                <a:gd name="T24" fmla="*/ 6420 w 8640"/>
                <a:gd name="T25" fmla="*/ 3417 h 4429"/>
                <a:gd name="T26" fmla="*/ 8612 w 8640"/>
                <a:gd name="T27" fmla="*/ 4417 h 4429"/>
                <a:gd name="T28" fmla="*/ 8640 w 8640"/>
                <a:gd name="T29" fmla="*/ 4429 h 4429"/>
                <a:gd name="T30" fmla="*/ 8640 w 8640"/>
                <a:gd name="T31" fmla="*/ 4398 h 4429"/>
                <a:gd name="T32" fmla="*/ 8623 w 8640"/>
                <a:gd name="T33" fmla="*/ 4390 h 4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4429">
                  <a:moveTo>
                    <a:pt x="8623" y="4390"/>
                  </a:moveTo>
                  <a:cubicBezTo>
                    <a:pt x="7881" y="4083"/>
                    <a:pt x="7147" y="3758"/>
                    <a:pt x="6422" y="3412"/>
                  </a:cubicBezTo>
                  <a:cubicBezTo>
                    <a:pt x="5697" y="3068"/>
                    <a:pt x="4981" y="2703"/>
                    <a:pt x="4272" y="2327"/>
                  </a:cubicBezTo>
                  <a:cubicBezTo>
                    <a:pt x="3562" y="1952"/>
                    <a:pt x="2857" y="1568"/>
                    <a:pt x="2151" y="1185"/>
                  </a:cubicBezTo>
                  <a:cubicBezTo>
                    <a:pt x="1094" y="607"/>
                    <a:pt x="1094" y="607"/>
                    <a:pt x="1094" y="607"/>
                  </a:cubicBezTo>
                  <a:cubicBezTo>
                    <a:pt x="41" y="23"/>
                    <a:pt x="41" y="23"/>
                    <a:pt x="41" y="23"/>
                  </a:cubicBezTo>
                  <a:cubicBezTo>
                    <a:pt x="27" y="16"/>
                    <a:pt x="14" y="8"/>
                    <a:pt x="0" y="0"/>
                  </a:cubicBezTo>
                  <a:cubicBezTo>
                    <a:pt x="0" y="23"/>
                    <a:pt x="0" y="23"/>
                    <a:pt x="0" y="23"/>
                  </a:cubicBezTo>
                  <a:cubicBezTo>
                    <a:pt x="10" y="29"/>
                    <a:pt x="21" y="35"/>
                    <a:pt x="31" y="41"/>
                  </a:cubicBezTo>
                  <a:cubicBezTo>
                    <a:pt x="1079" y="635"/>
                    <a:pt x="1079" y="635"/>
                    <a:pt x="1079" y="635"/>
                  </a:cubicBezTo>
                  <a:cubicBezTo>
                    <a:pt x="1428" y="833"/>
                    <a:pt x="1779" y="1029"/>
                    <a:pt x="2131" y="1222"/>
                  </a:cubicBezTo>
                  <a:cubicBezTo>
                    <a:pt x="2834" y="1610"/>
                    <a:pt x="3545" y="1984"/>
                    <a:pt x="4261" y="2348"/>
                  </a:cubicBezTo>
                  <a:cubicBezTo>
                    <a:pt x="4976" y="2713"/>
                    <a:pt x="5696" y="3068"/>
                    <a:pt x="6420" y="3417"/>
                  </a:cubicBezTo>
                  <a:cubicBezTo>
                    <a:pt x="7144" y="3763"/>
                    <a:pt x="7872" y="4103"/>
                    <a:pt x="8612" y="4417"/>
                  </a:cubicBezTo>
                  <a:cubicBezTo>
                    <a:pt x="8621" y="4421"/>
                    <a:pt x="8631" y="4425"/>
                    <a:pt x="8640" y="4429"/>
                  </a:cubicBezTo>
                  <a:cubicBezTo>
                    <a:pt x="8640" y="4398"/>
                    <a:pt x="8640" y="4398"/>
                    <a:pt x="8640" y="4398"/>
                  </a:cubicBezTo>
                  <a:cubicBezTo>
                    <a:pt x="8634" y="4395"/>
                    <a:pt x="8629" y="4393"/>
                    <a:pt x="8623" y="43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10">
              <a:extLst>
                <a:ext uri="{FF2B5EF4-FFF2-40B4-BE49-F238E27FC236}">
                  <a16:creationId xmlns:a16="http://schemas.microsoft.com/office/drawing/2014/main" id="{4DCCA838-A2C5-404B-9571-A9992372D223}"/>
                </a:ext>
              </a:extLst>
            </p:cNvPr>
            <p:cNvSpPr>
              <a:spLocks/>
            </p:cNvSpPr>
            <p:nvPr/>
          </p:nvSpPr>
          <p:spPr bwMode="auto">
            <a:xfrm>
              <a:off x="0" y="103"/>
              <a:ext cx="5760" cy="2903"/>
            </a:xfrm>
            <a:custGeom>
              <a:avLst/>
              <a:gdLst>
                <a:gd name="T0" fmla="*/ 6537 w 8640"/>
                <a:gd name="T1" fmla="*/ 3384 h 4354"/>
                <a:gd name="T2" fmla="*/ 4410 w 8640"/>
                <a:gd name="T3" fmla="*/ 2324 h 4354"/>
                <a:gd name="T4" fmla="*/ 2305 w 8640"/>
                <a:gd name="T5" fmla="*/ 1220 h 4354"/>
                <a:gd name="T6" fmla="*/ 1253 w 8640"/>
                <a:gd name="T7" fmla="*/ 666 h 4354"/>
                <a:gd name="T8" fmla="*/ 204 w 8640"/>
                <a:gd name="T9" fmla="*/ 108 h 4354"/>
                <a:gd name="T10" fmla="*/ 0 w 8640"/>
                <a:gd name="T11" fmla="*/ 0 h 4354"/>
                <a:gd name="T12" fmla="*/ 0 w 8640"/>
                <a:gd name="T13" fmla="*/ 20 h 4354"/>
                <a:gd name="T14" fmla="*/ 194 w 8640"/>
                <a:gd name="T15" fmla="*/ 126 h 4354"/>
                <a:gd name="T16" fmla="*/ 1238 w 8640"/>
                <a:gd name="T17" fmla="*/ 694 h 4354"/>
                <a:gd name="T18" fmla="*/ 2285 w 8640"/>
                <a:gd name="T19" fmla="*/ 1257 h 4354"/>
                <a:gd name="T20" fmla="*/ 4399 w 8640"/>
                <a:gd name="T21" fmla="*/ 2345 h 4354"/>
                <a:gd name="T22" fmla="*/ 6535 w 8640"/>
                <a:gd name="T23" fmla="*/ 3388 h 4354"/>
                <a:gd name="T24" fmla="*/ 8640 w 8640"/>
                <a:gd name="T25" fmla="*/ 4354 h 4354"/>
                <a:gd name="T26" fmla="*/ 8640 w 8640"/>
                <a:gd name="T27" fmla="*/ 4324 h 4354"/>
                <a:gd name="T28" fmla="*/ 6537 w 8640"/>
                <a:gd name="T29" fmla="*/ 3384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4354">
                  <a:moveTo>
                    <a:pt x="6537" y="3384"/>
                  </a:moveTo>
                  <a:cubicBezTo>
                    <a:pt x="5821" y="3045"/>
                    <a:pt x="5113" y="2689"/>
                    <a:pt x="4410" y="2324"/>
                  </a:cubicBezTo>
                  <a:cubicBezTo>
                    <a:pt x="3706" y="1959"/>
                    <a:pt x="3006" y="1588"/>
                    <a:pt x="2305" y="1220"/>
                  </a:cubicBezTo>
                  <a:cubicBezTo>
                    <a:pt x="1253" y="666"/>
                    <a:pt x="1253" y="666"/>
                    <a:pt x="1253" y="666"/>
                  </a:cubicBezTo>
                  <a:cubicBezTo>
                    <a:pt x="204" y="108"/>
                    <a:pt x="204" y="108"/>
                    <a:pt x="204" y="108"/>
                  </a:cubicBezTo>
                  <a:cubicBezTo>
                    <a:pt x="136" y="72"/>
                    <a:pt x="68" y="36"/>
                    <a:pt x="0" y="0"/>
                  </a:cubicBezTo>
                  <a:cubicBezTo>
                    <a:pt x="0" y="20"/>
                    <a:pt x="0" y="20"/>
                    <a:pt x="0" y="20"/>
                  </a:cubicBezTo>
                  <a:cubicBezTo>
                    <a:pt x="65" y="56"/>
                    <a:pt x="129" y="91"/>
                    <a:pt x="194" y="126"/>
                  </a:cubicBezTo>
                  <a:cubicBezTo>
                    <a:pt x="1238" y="694"/>
                    <a:pt x="1238" y="694"/>
                    <a:pt x="1238" y="694"/>
                  </a:cubicBezTo>
                  <a:cubicBezTo>
                    <a:pt x="1586" y="883"/>
                    <a:pt x="1935" y="1072"/>
                    <a:pt x="2285" y="1257"/>
                  </a:cubicBezTo>
                  <a:cubicBezTo>
                    <a:pt x="2984" y="1630"/>
                    <a:pt x="3689" y="1992"/>
                    <a:pt x="4399" y="2345"/>
                  </a:cubicBezTo>
                  <a:cubicBezTo>
                    <a:pt x="5108" y="2699"/>
                    <a:pt x="5820" y="3046"/>
                    <a:pt x="6535" y="3388"/>
                  </a:cubicBezTo>
                  <a:cubicBezTo>
                    <a:pt x="7232" y="3720"/>
                    <a:pt x="7931" y="4048"/>
                    <a:pt x="8640" y="4354"/>
                  </a:cubicBezTo>
                  <a:cubicBezTo>
                    <a:pt x="8640" y="4324"/>
                    <a:pt x="8640" y="4324"/>
                    <a:pt x="8640" y="4324"/>
                  </a:cubicBezTo>
                  <a:cubicBezTo>
                    <a:pt x="7933" y="4026"/>
                    <a:pt x="7231" y="3713"/>
                    <a:pt x="6537" y="3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11">
              <a:extLst>
                <a:ext uri="{FF2B5EF4-FFF2-40B4-BE49-F238E27FC236}">
                  <a16:creationId xmlns:a16="http://schemas.microsoft.com/office/drawing/2014/main" id="{412DE14A-CC8D-49E7-8409-7331E14AB6C8}"/>
                </a:ext>
              </a:extLst>
            </p:cNvPr>
            <p:cNvSpPr>
              <a:spLocks/>
            </p:cNvSpPr>
            <p:nvPr/>
          </p:nvSpPr>
          <p:spPr bwMode="auto">
            <a:xfrm>
              <a:off x="0" y="89"/>
              <a:ext cx="5760" cy="2847"/>
            </a:xfrm>
            <a:custGeom>
              <a:avLst/>
              <a:gdLst>
                <a:gd name="T0" fmla="*/ 6650 w 8640"/>
                <a:gd name="T1" fmla="*/ 3346 h 4271"/>
                <a:gd name="T2" fmla="*/ 4543 w 8640"/>
                <a:gd name="T3" fmla="*/ 2311 h 4271"/>
                <a:gd name="T4" fmla="*/ 2453 w 8640"/>
                <a:gd name="T5" fmla="*/ 1244 h 4271"/>
                <a:gd name="T6" fmla="*/ 360 w 8640"/>
                <a:gd name="T7" fmla="*/ 182 h 4271"/>
                <a:gd name="T8" fmla="*/ 0 w 8640"/>
                <a:gd name="T9" fmla="*/ 0 h 4271"/>
                <a:gd name="T10" fmla="*/ 0 w 8640"/>
                <a:gd name="T11" fmla="*/ 18 h 4271"/>
                <a:gd name="T12" fmla="*/ 351 w 8640"/>
                <a:gd name="T13" fmla="*/ 200 h 4271"/>
                <a:gd name="T14" fmla="*/ 1392 w 8640"/>
                <a:gd name="T15" fmla="*/ 742 h 4271"/>
                <a:gd name="T16" fmla="*/ 2434 w 8640"/>
                <a:gd name="T17" fmla="*/ 1282 h 4271"/>
                <a:gd name="T18" fmla="*/ 4533 w 8640"/>
                <a:gd name="T19" fmla="*/ 2333 h 4271"/>
                <a:gd name="T20" fmla="*/ 6647 w 8640"/>
                <a:gd name="T21" fmla="*/ 3351 h 4271"/>
                <a:gd name="T22" fmla="*/ 8640 w 8640"/>
                <a:gd name="T23" fmla="*/ 4271 h 4271"/>
                <a:gd name="T24" fmla="*/ 8640 w 8640"/>
                <a:gd name="T25" fmla="*/ 4241 h 4271"/>
                <a:gd name="T26" fmla="*/ 6650 w 8640"/>
                <a:gd name="T27" fmla="*/ 3346 h 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0" h="4271">
                  <a:moveTo>
                    <a:pt x="6650" y="3346"/>
                  </a:moveTo>
                  <a:cubicBezTo>
                    <a:pt x="5941" y="3014"/>
                    <a:pt x="5241" y="2666"/>
                    <a:pt x="4543" y="2311"/>
                  </a:cubicBezTo>
                  <a:cubicBezTo>
                    <a:pt x="2453" y="1244"/>
                    <a:pt x="2453" y="1244"/>
                    <a:pt x="2453" y="1244"/>
                  </a:cubicBezTo>
                  <a:cubicBezTo>
                    <a:pt x="360" y="182"/>
                    <a:pt x="360" y="182"/>
                    <a:pt x="360" y="182"/>
                  </a:cubicBezTo>
                  <a:cubicBezTo>
                    <a:pt x="240" y="121"/>
                    <a:pt x="120" y="60"/>
                    <a:pt x="0" y="0"/>
                  </a:cubicBezTo>
                  <a:cubicBezTo>
                    <a:pt x="0" y="18"/>
                    <a:pt x="0" y="18"/>
                    <a:pt x="0" y="18"/>
                  </a:cubicBezTo>
                  <a:cubicBezTo>
                    <a:pt x="117" y="79"/>
                    <a:pt x="234" y="140"/>
                    <a:pt x="351" y="200"/>
                  </a:cubicBezTo>
                  <a:cubicBezTo>
                    <a:pt x="1392" y="742"/>
                    <a:pt x="1392" y="742"/>
                    <a:pt x="1392" y="742"/>
                  </a:cubicBezTo>
                  <a:cubicBezTo>
                    <a:pt x="1738" y="923"/>
                    <a:pt x="2085" y="1104"/>
                    <a:pt x="2434" y="1282"/>
                  </a:cubicBezTo>
                  <a:cubicBezTo>
                    <a:pt x="3129" y="1640"/>
                    <a:pt x="3829" y="1990"/>
                    <a:pt x="4533" y="2333"/>
                  </a:cubicBezTo>
                  <a:cubicBezTo>
                    <a:pt x="5236" y="2676"/>
                    <a:pt x="5941" y="3014"/>
                    <a:pt x="6647" y="3351"/>
                  </a:cubicBezTo>
                  <a:cubicBezTo>
                    <a:pt x="7309" y="3664"/>
                    <a:pt x="7971" y="3975"/>
                    <a:pt x="8640" y="4271"/>
                  </a:cubicBezTo>
                  <a:cubicBezTo>
                    <a:pt x="8640" y="4241"/>
                    <a:pt x="8640" y="4241"/>
                    <a:pt x="8640" y="4241"/>
                  </a:cubicBezTo>
                  <a:cubicBezTo>
                    <a:pt x="7972" y="3954"/>
                    <a:pt x="7307" y="3657"/>
                    <a:pt x="6650" y="33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12">
              <a:extLst>
                <a:ext uri="{FF2B5EF4-FFF2-40B4-BE49-F238E27FC236}">
                  <a16:creationId xmlns:a16="http://schemas.microsoft.com/office/drawing/2014/main" id="{6E17E193-6531-48F7-AFE6-6D2562EC947C}"/>
                </a:ext>
              </a:extLst>
            </p:cNvPr>
            <p:cNvSpPr>
              <a:spLocks/>
            </p:cNvSpPr>
            <p:nvPr/>
          </p:nvSpPr>
          <p:spPr bwMode="auto">
            <a:xfrm>
              <a:off x="0" y="80"/>
              <a:ext cx="5760" cy="2785"/>
            </a:xfrm>
            <a:custGeom>
              <a:avLst/>
              <a:gdLst>
                <a:gd name="T0" fmla="*/ 6759 w 8640"/>
                <a:gd name="T1" fmla="*/ 3299 h 4177"/>
                <a:gd name="T2" fmla="*/ 4673 w 8640"/>
                <a:gd name="T3" fmla="*/ 2288 h 4177"/>
                <a:gd name="T4" fmla="*/ 2596 w 8640"/>
                <a:gd name="T5" fmla="*/ 1258 h 4177"/>
                <a:gd name="T6" fmla="*/ 1554 w 8640"/>
                <a:gd name="T7" fmla="*/ 750 h 4177"/>
                <a:gd name="T8" fmla="*/ 510 w 8640"/>
                <a:gd name="T9" fmla="*/ 245 h 4177"/>
                <a:gd name="T10" fmla="*/ 0 w 8640"/>
                <a:gd name="T11" fmla="*/ 0 h 4177"/>
                <a:gd name="T12" fmla="*/ 0 w 8640"/>
                <a:gd name="T13" fmla="*/ 16 h 4177"/>
                <a:gd name="T14" fmla="*/ 501 w 8640"/>
                <a:gd name="T15" fmla="*/ 263 h 4177"/>
                <a:gd name="T16" fmla="*/ 2577 w 8640"/>
                <a:gd name="T17" fmla="*/ 1296 h 4177"/>
                <a:gd name="T18" fmla="*/ 4662 w 8640"/>
                <a:gd name="T19" fmla="*/ 2309 h 4177"/>
                <a:gd name="T20" fmla="*/ 6757 w 8640"/>
                <a:gd name="T21" fmla="*/ 3303 h 4177"/>
                <a:gd name="T22" fmla="*/ 8640 w 8640"/>
                <a:gd name="T23" fmla="*/ 4177 h 4177"/>
                <a:gd name="T24" fmla="*/ 8640 w 8640"/>
                <a:gd name="T25" fmla="*/ 4148 h 4177"/>
                <a:gd name="T26" fmla="*/ 6759 w 8640"/>
                <a:gd name="T27" fmla="*/ 3299 h 4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0" h="4177">
                  <a:moveTo>
                    <a:pt x="6759" y="3299"/>
                  </a:moveTo>
                  <a:cubicBezTo>
                    <a:pt x="6059" y="2972"/>
                    <a:pt x="5365" y="2632"/>
                    <a:pt x="4673" y="2288"/>
                  </a:cubicBezTo>
                  <a:cubicBezTo>
                    <a:pt x="3981" y="1944"/>
                    <a:pt x="3290" y="1598"/>
                    <a:pt x="2596" y="1258"/>
                  </a:cubicBezTo>
                  <a:cubicBezTo>
                    <a:pt x="2249" y="1087"/>
                    <a:pt x="1902" y="918"/>
                    <a:pt x="1554" y="750"/>
                  </a:cubicBezTo>
                  <a:cubicBezTo>
                    <a:pt x="510" y="245"/>
                    <a:pt x="510" y="245"/>
                    <a:pt x="510" y="245"/>
                  </a:cubicBezTo>
                  <a:cubicBezTo>
                    <a:pt x="0" y="0"/>
                    <a:pt x="0" y="0"/>
                    <a:pt x="0" y="0"/>
                  </a:cubicBezTo>
                  <a:cubicBezTo>
                    <a:pt x="0" y="16"/>
                    <a:pt x="0" y="16"/>
                    <a:pt x="0" y="16"/>
                  </a:cubicBezTo>
                  <a:cubicBezTo>
                    <a:pt x="167" y="98"/>
                    <a:pt x="334" y="181"/>
                    <a:pt x="501" y="263"/>
                  </a:cubicBezTo>
                  <a:cubicBezTo>
                    <a:pt x="2577" y="1296"/>
                    <a:pt x="2577" y="1296"/>
                    <a:pt x="2577" y="1296"/>
                  </a:cubicBezTo>
                  <a:cubicBezTo>
                    <a:pt x="3269" y="1640"/>
                    <a:pt x="3965" y="1977"/>
                    <a:pt x="4662" y="2309"/>
                  </a:cubicBezTo>
                  <a:cubicBezTo>
                    <a:pt x="6757" y="3303"/>
                    <a:pt x="6757" y="3303"/>
                    <a:pt x="6757" y="3303"/>
                  </a:cubicBezTo>
                  <a:cubicBezTo>
                    <a:pt x="7383" y="3597"/>
                    <a:pt x="8009" y="3893"/>
                    <a:pt x="8640" y="4177"/>
                  </a:cubicBezTo>
                  <a:cubicBezTo>
                    <a:pt x="8640" y="4148"/>
                    <a:pt x="8640" y="4148"/>
                    <a:pt x="8640" y="4148"/>
                  </a:cubicBezTo>
                  <a:cubicBezTo>
                    <a:pt x="8010" y="3873"/>
                    <a:pt x="7382" y="3591"/>
                    <a:pt x="6759" y="32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13">
              <a:extLst>
                <a:ext uri="{FF2B5EF4-FFF2-40B4-BE49-F238E27FC236}">
                  <a16:creationId xmlns:a16="http://schemas.microsoft.com/office/drawing/2014/main" id="{B986375B-F66B-49A6-B025-56C7C5182C4A}"/>
                </a:ext>
              </a:extLst>
            </p:cNvPr>
            <p:cNvSpPr>
              <a:spLocks/>
            </p:cNvSpPr>
            <p:nvPr/>
          </p:nvSpPr>
          <p:spPr bwMode="auto">
            <a:xfrm>
              <a:off x="0" y="79"/>
              <a:ext cx="5760" cy="2713"/>
            </a:xfrm>
            <a:custGeom>
              <a:avLst/>
              <a:gdLst>
                <a:gd name="T0" fmla="*/ 6867 w 8640"/>
                <a:gd name="T1" fmla="*/ 3239 h 4070"/>
                <a:gd name="T2" fmla="*/ 4798 w 8640"/>
                <a:gd name="T3" fmla="*/ 2252 h 4070"/>
                <a:gd name="T4" fmla="*/ 2733 w 8640"/>
                <a:gd name="T5" fmla="*/ 1259 h 4070"/>
                <a:gd name="T6" fmla="*/ 1695 w 8640"/>
                <a:gd name="T7" fmla="*/ 773 h 4070"/>
                <a:gd name="T8" fmla="*/ 654 w 8640"/>
                <a:gd name="T9" fmla="*/ 294 h 4070"/>
                <a:gd name="T10" fmla="*/ 0 w 8640"/>
                <a:gd name="T11" fmla="*/ 0 h 4070"/>
                <a:gd name="T12" fmla="*/ 0 w 8640"/>
                <a:gd name="T13" fmla="*/ 13 h 4070"/>
                <a:gd name="T14" fmla="*/ 646 w 8640"/>
                <a:gd name="T15" fmla="*/ 312 h 4070"/>
                <a:gd name="T16" fmla="*/ 1682 w 8640"/>
                <a:gd name="T17" fmla="*/ 802 h 4070"/>
                <a:gd name="T18" fmla="*/ 2715 w 8640"/>
                <a:gd name="T19" fmla="*/ 1296 h 4070"/>
                <a:gd name="T20" fmla="*/ 4788 w 8640"/>
                <a:gd name="T21" fmla="*/ 2274 h 4070"/>
                <a:gd name="T22" fmla="*/ 6865 w 8640"/>
                <a:gd name="T23" fmla="*/ 3244 h 4070"/>
                <a:gd name="T24" fmla="*/ 8640 w 8640"/>
                <a:gd name="T25" fmla="*/ 4070 h 4070"/>
                <a:gd name="T26" fmla="*/ 8640 w 8640"/>
                <a:gd name="T27" fmla="*/ 4042 h 4070"/>
                <a:gd name="T28" fmla="*/ 6867 w 8640"/>
                <a:gd name="T29" fmla="*/ 3239 h 4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4070">
                  <a:moveTo>
                    <a:pt x="6867" y="3239"/>
                  </a:moveTo>
                  <a:cubicBezTo>
                    <a:pt x="6174" y="2918"/>
                    <a:pt x="5485" y="2586"/>
                    <a:pt x="4798" y="2252"/>
                  </a:cubicBezTo>
                  <a:cubicBezTo>
                    <a:pt x="4111" y="1918"/>
                    <a:pt x="3424" y="1584"/>
                    <a:pt x="2733" y="1259"/>
                  </a:cubicBezTo>
                  <a:cubicBezTo>
                    <a:pt x="2388" y="1095"/>
                    <a:pt x="2042" y="933"/>
                    <a:pt x="1695" y="773"/>
                  </a:cubicBezTo>
                  <a:cubicBezTo>
                    <a:pt x="654" y="294"/>
                    <a:pt x="654" y="294"/>
                    <a:pt x="654" y="294"/>
                  </a:cubicBezTo>
                  <a:cubicBezTo>
                    <a:pt x="0" y="0"/>
                    <a:pt x="0" y="0"/>
                    <a:pt x="0" y="0"/>
                  </a:cubicBezTo>
                  <a:cubicBezTo>
                    <a:pt x="0" y="13"/>
                    <a:pt x="0" y="13"/>
                    <a:pt x="0" y="13"/>
                  </a:cubicBezTo>
                  <a:cubicBezTo>
                    <a:pt x="216" y="112"/>
                    <a:pt x="430" y="213"/>
                    <a:pt x="646" y="312"/>
                  </a:cubicBezTo>
                  <a:cubicBezTo>
                    <a:pt x="992" y="474"/>
                    <a:pt x="1337" y="637"/>
                    <a:pt x="1682" y="802"/>
                  </a:cubicBezTo>
                  <a:cubicBezTo>
                    <a:pt x="2715" y="1296"/>
                    <a:pt x="2715" y="1296"/>
                    <a:pt x="2715" y="1296"/>
                  </a:cubicBezTo>
                  <a:cubicBezTo>
                    <a:pt x="3404" y="1627"/>
                    <a:pt x="4095" y="1951"/>
                    <a:pt x="4788" y="2274"/>
                  </a:cubicBezTo>
                  <a:cubicBezTo>
                    <a:pt x="6865" y="3244"/>
                    <a:pt x="6865" y="3244"/>
                    <a:pt x="6865" y="3244"/>
                  </a:cubicBezTo>
                  <a:cubicBezTo>
                    <a:pt x="7456" y="3520"/>
                    <a:pt x="8046" y="3798"/>
                    <a:pt x="8640" y="4070"/>
                  </a:cubicBezTo>
                  <a:cubicBezTo>
                    <a:pt x="8640" y="4042"/>
                    <a:pt x="8640" y="4042"/>
                    <a:pt x="8640" y="4042"/>
                  </a:cubicBezTo>
                  <a:cubicBezTo>
                    <a:pt x="8047" y="3780"/>
                    <a:pt x="7455" y="3513"/>
                    <a:pt x="6867" y="32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14">
              <a:extLst>
                <a:ext uri="{FF2B5EF4-FFF2-40B4-BE49-F238E27FC236}">
                  <a16:creationId xmlns:a16="http://schemas.microsoft.com/office/drawing/2014/main" id="{C385B84B-3B21-4CBD-B3C3-D2929F48598A}"/>
                </a:ext>
              </a:extLst>
            </p:cNvPr>
            <p:cNvSpPr>
              <a:spLocks/>
            </p:cNvSpPr>
            <p:nvPr/>
          </p:nvSpPr>
          <p:spPr bwMode="auto">
            <a:xfrm>
              <a:off x="0" y="83"/>
              <a:ext cx="5760" cy="2636"/>
            </a:xfrm>
            <a:custGeom>
              <a:avLst/>
              <a:gdLst>
                <a:gd name="T0" fmla="*/ 6972 w 8640"/>
                <a:gd name="T1" fmla="*/ 3171 h 3954"/>
                <a:gd name="T2" fmla="*/ 4920 w 8640"/>
                <a:gd name="T3" fmla="*/ 2208 h 3954"/>
                <a:gd name="T4" fmla="*/ 2866 w 8640"/>
                <a:gd name="T5" fmla="*/ 1250 h 3954"/>
                <a:gd name="T6" fmla="*/ 1831 w 8640"/>
                <a:gd name="T7" fmla="*/ 787 h 3954"/>
                <a:gd name="T8" fmla="*/ 792 w 8640"/>
                <a:gd name="T9" fmla="*/ 334 h 3954"/>
                <a:gd name="T10" fmla="*/ 0 w 8640"/>
                <a:gd name="T11" fmla="*/ 0 h 3954"/>
                <a:gd name="T12" fmla="*/ 0 w 8640"/>
                <a:gd name="T13" fmla="*/ 13 h 3954"/>
                <a:gd name="T14" fmla="*/ 784 w 8640"/>
                <a:gd name="T15" fmla="*/ 353 h 3954"/>
                <a:gd name="T16" fmla="*/ 1818 w 8640"/>
                <a:gd name="T17" fmla="*/ 816 h 3954"/>
                <a:gd name="T18" fmla="*/ 2848 w 8640"/>
                <a:gd name="T19" fmla="*/ 1288 h 3954"/>
                <a:gd name="T20" fmla="*/ 4910 w 8640"/>
                <a:gd name="T21" fmla="*/ 2229 h 3954"/>
                <a:gd name="T22" fmla="*/ 6970 w 8640"/>
                <a:gd name="T23" fmla="*/ 3175 h 3954"/>
                <a:gd name="T24" fmla="*/ 8640 w 8640"/>
                <a:gd name="T25" fmla="*/ 3954 h 3954"/>
                <a:gd name="T26" fmla="*/ 8640 w 8640"/>
                <a:gd name="T27" fmla="*/ 3927 h 3954"/>
                <a:gd name="T28" fmla="*/ 6972 w 8640"/>
                <a:gd name="T29" fmla="*/ 3171 h 3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3954">
                  <a:moveTo>
                    <a:pt x="6972" y="3171"/>
                  </a:moveTo>
                  <a:cubicBezTo>
                    <a:pt x="6285" y="2855"/>
                    <a:pt x="5603" y="2532"/>
                    <a:pt x="4920" y="2208"/>
                  </a:cubicBezTo>
                  <a:cubicBezTo>
                    <a:pt x="4238" y="1884"/>
                    <a:pt x="3554" y="1561"/>
                    <a:pt x="2866" y="1250"/>
                  </a:cubicBezTo>
                  <a:cubicBezTo>
                    <a:pt x="2522" y="1093"/>
                    <a:pt x="2177" y="939"/>
                    <a:pt x="1831" y="787"/>
                  </a:cubicBezTo>
                  <a:cubicBezTo>
                    <a:pt x="1485" y="635"/>
                    <a:pt x="1139" y="483"/>
                    <a:pt x="792" y="334"/>
                  </a:cubicBezTo>
                  <a:cubicBezTo>
                    <a:pt x="529" y="221"/>
                    <a:pt x="264" y="111"/>
                    <a:pt x="0" y="0"/>
                  </a:cubicBezTo>
                  <a:cubicBezTo>
                    <a:pt x="0" y="13"/>
                    <a:pt x="0" y="13"/>
                    <a:pt x="0" y="13"/>
                  </a:cubicBezTo>
                  <a:cubicBezTo>
                    <a:pt x="263" y="123"/>
                    <a:pt x="523" y="238"/>
                    <a:pt x="784" y="353"/>
                  </a:cubicBezTo>
                  <a:cubicBezTo>
                    <a:pt x="1130" y="505"/>
                    <a:pt x="1474" y="659"/>
                    <a:pt x="1818" y="816"/>
                  </a:cubicBezTo>
                  <a:cubicBezTo>
                    <a:pt x="2848" y="1288"/>
                    <a:pt x="2848" y="1288"/>
                    <a:pt x="2848" y="1288"/>
                  </a:cubicBezTo>
                  <a:cubicBezTo>
                    <a:pt x="4910" y="2229"/>
                    <a:pt x="4910" y="2229"/>
                    <a:pt x="4910" y="2229"/>
                  </a:cubicBezTo>
                  <a:cubicBezTo>
                    <a:pt x="5598" y="2542"/>
                    <a:pt x="6285" y="2856"/>
                    <a:pt x="6970" y="3175"/>
                  </a:cubicBezTo>
                  <a:cubicBezTo>
                    <a:pt x="7527" y="3434"/>
                    <a:pt x="8083" y="3696"/>
                    <a:pt x="8640" y="3954"/>
                  </a:cubicBezTo>
                  <a:cubicBezTo>
                    <a:pt x="8640" y="3927"/>
                    <a:pt x="8640" y="3927"/>
                    <a:pt x="8640" y="3927"/>
                  </a:cubicBezTo>
                  <a:cubicBezTo>
                    <a:pt x="8083" y="3678"/>
                    <a:pt x="7526" y="3427"/>
                    <a:pt x="6972" y="3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15">
              <a:extLst>
                <a:ext uri="{FF2B5EF4-FFF2-40B4-BE49-F238E27FC236}">
                  <a16:creationId xmlns:a16="http://schemas.microsoft.com/office/drawing/2014/main" id="{DFC67767-F704-4045-B226-C554B46C2077}"/>
                </a:ext>
              </a:extLst>
            </p:cNvPr>
            <p:cNvSpPr>
              <a:spLocks/>
            </p:cNvSpPr>
            <p:nvPr/>
          </p:nvSpPr>
          <p:spPr bwMode="auto">
            <a:xfrm>
              <a:off x="0" y="93"/>
              <a:ext cx="5760" cy="2552"/>
            </a:xfrm>
            <a:custGeom>
              <a:avLst/>
              <a:gdLst>
                <a:gd name="T0" fmla="*/ 7075 w 8640"/>
                <a:gd name="T1" fmla="*/ 3092 h 3827"/>
                <a:gd name="T2" fmla="*/ 5038 w 8640"/>
                <a:gd name="T3" fmla="*/ 2152 h 3827"/>
                <a:gd name="T4" fmla="*/ 2993 w 8640"/>
                <a:gd name="T5" fmla="*/ 1230 h 3827"/>
                <a:gd name="T6" fmla="*/ 1961 w 8640"/>
                <a:gd name="T7" fmla="*/ 790 h 3827"/>
                <a:gd name="T8" fmla="*/ 924 w 8640"/>
                <a:gd name="T9" fmla="*/ 363 h 3827"/>
                <a:gd name="T10" fmla="*/ 0 w 8640"/>
                <a:gd name="T11" fmla="*/ 0 h 3827"/>
                <a:gd name="T12" fmla="*/ 0 w 8640"/>
                <a:gd name="T13" fmla="*/ 14 h 3827"/>
                <a:gd name="T14" fmla="*/ 916 w 8640"/>
                <a:gd name="T15" fmla="*/ 382 h 3827"/>
                <a:gd name="T16" fmla="*/ 1949 w 8640"/>
                <a:gd name="T17" fmla="*/ 819 h 3827"/>
                <a:gd name="T18" fmla="*/ 2976 w 8640"/>
                <a:gd name="T19" fmla="*/ 1269 h 3827"/>
                <a:gd name="T20" fmla="*/ 5028 w 8640"/>
                <a:gd name="T21" fmla="*/ 2174 h 3827"/>
                <a:gd name="T22" fmla="*/ 7073 w 8640"/>
                <a:gd name="T23" fmla="*/ 3096 h 3827"/>
                <a:gd name="T24" fmla="*/ 8640 w 8640"/>
                <a:gd name="T25" fmla="*/ 3827 h 3827"/>
                <a:gd name="T26" fmla="*/ 8640 w 8640"/>
                <a:gd name="T27" fmla="*/ 3802 h 3827"/>
                <a:gd name="T28" fmla="*/ 7075 w 8640"/>
                <a:gd name="T29" fmla="*/ 3092 h 3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3827">
                  <a:moveTo>
                    <a:pt x="7075" y="3092"/>
                  </a:moveTo>
                  <a:cubicBezTo>
                    <a:pt x="6395" y="2782"/>
                    <a:pt x="5717" y="2466"/>
                    <a:pt x="5038" y="2152"/>
                  </a:cubicBezTo>
                  <a:cubicBezTo>
                    <a:pt x="4360" y="1838"/>
                    <a:pt x="3679" y="1528"/>
                    <a:pt x="2993" y="1230"/>
                  </a:cubicBezTo>
                  <a:cubicBezTo>
                    <a:pt x="2651" y="1080"/>
                    <a:pt x="2307" y="934"/>
                    <a:pt x="1961" y="790"/>
                  </a:cubicBezTo>
                  <a:cubicBezTo>
                    <a:pt x="1616" y="646"/>
                    <a:pt x="1271" y="503"/>
                    <a:pt x="924" y="363"/>
                  </a:cubicBezTo>
                  <a:cubicBezTo>
                    <a:pt x="617" y="239"/>
                    <a:pt x="308" y="120"/>
                    <a:pt x="0" y="0"/>
                  </a:cubicBezTo>
                  <a:cubicBezTo>
                    <a:pt x="0" y="14"/>
                    <a:pt x="0" y="14"/>
                    <a:pt x="0" y="14"/>
                  </a:cubicBezTo>
                  <a:cubicBezTo>
                    <a:pt x="308" y="131"/>
                    <a:pt x="612" y="257"/>
                    <a:pt x="916" y="382"/>
                  </a:cubicBezTo>
                  <a:cubicBezTo>
                    <a:pt x="1262" y="525"/>
                    <a:pt x="1606" y="671"/>
                    <a:pt x="1949" y="819"/>
                  </a:cubicBezTo>
                  <a:cubicBezTo>
                    <a:pt x="2976" y="1269"/>
                    <a:pt x="2976" y="1269"/>
                    <a:pt x="2976" y="1269"/>
                  </a:cubicBezTo>
                  <a:cubicBezTo>
                    <a:pt x="5028" y="2174"/>
                    <a:pt x="5028" y="2174"/>
                    <a:pt x="5028" y="2174"/>
                  </a:cubicBezTo>
                  <a:cubicBezTo>
                    <a:pt x="5712" y="2476"/>
                    <a:pt x="6394" y="2782"/>
                    <a:pt x="7073" y="3096"/>
                  </a:cubicBezTo>
                  <a:cubicBezTo>
                    <a:pt x="7597" y="3337"/>
                    <a:pt x="8118" y="3582"/>
                    <a:pt x="8640" y="3827"/>
                  </a:cubicBezTo>
                  <a:cubicBezTo>
                    <a:pt x="8640" y="3802"/>
                    <a:pt x="8640" y="3802"/>
                    <a:pt x="8640" y="3802"/>
                  </a:cubicBezTo>
                  <a:cubicBezTo>
                    <a:pt x="8118" y="3566"/>
                    <a:pt x="7596" y="3331"/>
                    <a:pt x="7075" y="30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16">
              <a:extLst>
                <a:ext uri="{FF2B5EF4-FFF2-40B4-BE49-F238E27FC236}">
                  <a16:creationId xmlns:a16="http://schemas.microsoft.com/office/drawing/2014/main" id="{CDF2F4A4-0680-4D87-A014-54588AAFEF77}"/>
                </a:ext>
              </a:extLst>
            </p:cNvPr>
            <p:cNvSpPr>
              <a:spLocks/>
            </p:cNvSpPr>
            <p:nvPr/>
          </p:nvSpPr>
          <p:spPr bwMode="auto">
            <a:xfrm>
              <a:off x="0" y="111"/>
              <a:ext cx="5760" cy="2458"/>
            </a:xfrm>
            <a:custGeom>
              <a:avLst/>
              <a:gdLst>
                <a:gd name="T0" fmla="*/ 5153 w 8640"/>
                <a:gd name="T1" fmla="*/ 2085 h 3687"/>
                <a:gd name="T2" fmla="*/ 3116 w 8640"/>
                <a:gd name="T3" fmla="*/ 1199 h 3687"/>
                <a:gd name="T4" fmla="*/ 2086 w 8640"/>
                <a:gd name="T5" fmla="*/ 782 h 3687"/>
                <a:gd name="T6" fmla="*/ 1050 w 8640"/>
                <a:gd name="T7" fmla="*/ 381 h 3687"/>
                <a:gd name="T8" fmla="*/ 6 w 8640"/>
                <a:gd name="T9" fmla="*/ 2 h 3687"/>
                <a:gd name="T10" fmla="*/ 0 w 8640"/>
                <a:gd name="T11" fmla="*/ 0 h 3687"/>
                <a:gd name="T12" fmla="*/ 0 w 8640"/>
                <a:gd name="T13" fmla="*/ 15 h 3687"/>
                <a:gd name="T14" fmla="*/ 2 w 8640"/>
                <a:gd name="T15" fmla="*/ 15 h 3687"/>
                <a:gd name="T16" fmla="*/ 1043 w 8640"/>
                <a:gd name="T17" fmla="*/ 400 h 3687"/>
                <a:gd name="T18" fmla="*/ 2075 w 8640"/>
                <a:gd name="T19" fmla="*/ 811 h 3687"/>
                <a:gd name="T20" fmla="*/ 3100 w 8640"/>
                <a:gd name="T21" fmla="*/ 1238 h 3687"/>
                <a:gd name="T22" fmla="*/ 5143 w 8640"/>
                <a:gd name="T23" fmla="*/ 2107 h 3687"/>
                <a:gd name="T24" fmla="*/ 7174 w 8640"/>
                <a:gd name="T25" fmla="*/ 3006 h 3687"/>
                <a:gd name="T26" fmla="*/ 8640 w 8640"/>
                <a:gd name="T27" fmla="*/ 3687 h 3687"/>
                <a:gd name="T28" fmla="*/ 8640 w 8640"/>
                <a:gd name="T29" fmla="*/ 3666 h 3687"/>
                <a:gd name="T30" fmla="*/ 5153 w 8640"/>
                <a:gd name="T31" fmla="*/ 2085 h 3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3687">
                  <a:moveTo>
                    <a:pt x="5153" y="2085"/>
                  </a:moveTo>
                  <a:cubicBezTo>
                    <a:pt x="4478" y="1781"/>
                    <a:pt x="3800" y="1482"/>
                    <a:pt x="3116" y="1199"/>
                  </a:cubicBezTo>
                  <a:cubicBezTo>
                    <a:pt x="2774" y="1056"/>
                    <a:pt x="2431" y="917"/>
                    <a:pt x="2086" y="782"/>
                  </a:cubicBezTo>
                  <a:cubicBezTo>
                    <a:pt x="1742" y="646"/>
                    <a:pt x="1397" y="511"/>
                    <a:pt x="1050" y="381"/>
                  </a:cubicBezTo>
                  <a:cubicBezTo>
                    <a:pt x="704" y="250"/>
                    <a:pt x="355" y="127"/>
                    <a:pt x="6" y="2"/>
                  </a:cubicBezTo>
                  <a:cubicBezTo>
                    <a:pt x="4" y="2"/>
                    <a:pt x="2" y="1"/>
                    <a:pt x="0" y="0"/>
                  </a:cubicBezTo>
                  <a:cubicBezTo>
                    <a:pt x="0" y="15"/>
                    <a:pt x="0" y="15"/>
                    <a:pt x="0" y="15"/>
                  </a:cubicBezTo>
                  <a:cubicBezTo>
                    <a:pt x="1" y="15"/>
                    <a:pt x="1" y="15"/>
                    <a:pt x="2" y="15"/>
                  </a:cubicBezTo>
                  <a:cubicBezTo>
                    <a:pt x="352" y="134"/>
                    <a:pt x="698" y="268"/>
                    <a:pt x="1043" y="400"/>
                  </a:cubicBezTo>
                  <a:cubicBezTo>
                    <a:pt x="1388" y="534"/>
                    <a:pt x="1732" y="671"/>
                    <a:pt x="2075" y="811"/>
                  </a:cubicBezTo>
                  <a:cubicBezTo>
                    <a:pt x="3100" y="1238"/>
                    <a:pt x="3100" y="1238"/>
                    <a:pt x="3100" y="1238"/>
                  </a:cubicBezTo>
                  <a:cubicBezTo>
                    <a:pt x="3782" y="1525"/>
                    <a:pt x="4463" y="1814"/>
                    <a:pt x="5143" y="2107"/>
                  </a:cubicBezTo>
                  <a:cubicBezTo>
                    <a:pt x="5823" y="2399"/>
                    <a:pt x="6501" y="2697"/>
                    <a:pt x="7174" y="3006"/>
                  </a:cubicBezTo>
                  <a:cubicBezTo>
                    <a:pt x="7664" y="3229"/>
                    <a:pt x="8152" y="3458"/>
                    <a:pt x="8640" y="3687"/>
                  </a:cubicBezTo>
                  <a:cubicBezTo>
                    <a:pt x="8640" y="3666"/>
                    <a:pt x="8640" y="3666"/>
                    <a:pt x="8640" y="3666"/>
                  </a:cubicBezTo>
                  <a:lnTo>
                    <a:pt x="5153" y="20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17">
              <a:extLst>
                <a:ext uri="{FF2B5EF4-FFF2-40B4-BE49-F238E27FC236}">
                  <a16:creationId xmlns:a16="http://schemas.microsoft.com/office/drawing/2014/main" id="{25C5CF9E-01E8-483F-A05B-47A54DEB6C06}"/>
                </a:ext>
              </a:extLst>
            </p:cNvPr>
            <p:cNvSpPr>
              <a:spLocks/>
            </p:cNvSpPr>
            <p:nvPr/>
          </p:nvSpPr>
          <p:spPr bwMode="auto">
            <a:xfrm>
              <a:off x="0" y="137"/>
              <a:ext cx="5760" cy="2358"/>
            </a:xfrm>
            <a:custGeom>
              <a:avLst/>
              <a:gdLst>
                <a:gd name="T0" fmla="*/ 7275 w 8640"/>
                <a:gd name="T1" fmla="*/ 2899 h 3537"/>
                <a:gd name="T2" fmla="*/ 5264 w 8640"/>
                <a:gd name="T3" fmla="*/ 2006 h 3537"/>
                <a:gd name="T4" fmla="*/ 3234 w 8640"/>
                <a:gd name="T5" fmla="*/ 1156 h 3537"/>
                <a:gd name="T6" fmla="*/ 2206 w 8640"/>
                <a:gd name="T7" fmla="*/ 762 h 3537"/>
                <a:gd name="T8" fmla="*/ 1171 w 8640"/>
                <a:gd name="T9" fmla="*/ 389 h 3537"/>
                <a:gd name="T10" fmla="*/ 127 w 8640"/>
                <a:gd name="T11" fmla="*/ 41 h 3537"/>
                <a:gd name="T12" fmla="*/ 0 w 8640"/>
                <a:gd name="T13" fmla="*/ 0 h 3537"/>
                <a:gd name="T14" fmla="*/ 0 w 8640"/>
                <a:gd name="T15" fmla="*/ 17 h 3537"/>
                <a:gd name="T16" fmla="*/ 123 w 8640"/>
                <a:gd name="T17" fmla="*/ 54 h 3537"/>
                <a:gd name="T18" fmla="*/ 1164 w 8640"/>
                <a:gd name="T19" fmla="*/ 407 h 3537"/>
                <a:gd name="T20" fmla="*/ 2195 w 8640"/>
                <a:gd name="T21" fmla="*/ 792 h 3537"/>
                <a:gd name="T22" fmla="*/ 3218 w 8640"/>
                <a:gd name="T23" fmla="*/ 1195 h 3537"/>
                <a:gd name="T24" fmla="*/ 5255 w 8640"/>
                <a:gd name="T25" fmla="*/ 2028 h 3537"/>
                <a:gd name="T26" fmla="*/ 7273 w 8640"/>
                <a:gd name="T27" fmla="*/ 2904 h 3537"/>
                <a:gd name="T28" fmla="*/ 8640 w 8640"/>
                <a:gd name="T29" fmla="*/ 3537 h 3537"/>
                <a:gd name="T30" fmla="*/ 8640 w 8640"/>
                <a:gd name="T31" fmla="*/ 3515 h 3537"/>
                <a:gd name="T32" fmla="*/ 7275 w 8640"/>
                <a:gd name="T33" fmla="*/ 2899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3537">
                  <a:moveTo>
                    <a:pt x="7275" y="2899"/>
                  </a:moveTo>
                  <a:cubicBezTo>
                    <a:pt x="6606" y="2600"/>
                    <a:pt x="5936" y="2300"/>
                    <a:pt x="5264" y="2006"/>
                  </a:cubicBezTo>
                  <a:cubicBezTo>
                    <a:pt x="4592" y="1712"/>
                    <a:pt x="3916" y="1426"/>
                    <a:pt x="3234" y="1156"/>
                  </a:cubicBezTo>
                  <a:cubicBezTo>
                    <a:pt x="2893" y="1021"/>
                    <a:pt x="2550" y="889"/>
                    <a:pt x="2206" y="762"/>
                  </a:cubicBezTo>
                  <a:cubicBezTo>
                    <a:pt x="1862" y="634"/>
                    <a:pt x="1517" y="509"/>
                    <a:pt x="1171" y="389"/>
                  </a:cubicBezTo>
                  <a:cubicBezTo>
                    <a:pt x="825" y="267"/>
                    <a:pt x="475" y="155"/>
                    <a:pt x="127" y="41"/>
                  </a:cubicBezTo>
                  <a:cubicBezTo>
                    <a:pt x="84" y="27"/>
                    <a:pt x="42" y="14"/>
                    <a:pt x="0" y="0"/>
                  </a:cubicBezTo>
                  <a:cubicBezTo>
                    <a:pt x="0" y="17"/>
                    <a:pt x="0" y="17"/>
                    <a:pt x="0" y="17"/>
                  </a:cubicBezTo>
                  <a:cubicBezTo>
                    <a:pt x="41" y="29"/>
                    <a:pt x="82" y="42"/>
                    <a:pt x="123" y="54"/>
                  </a:cubicBezTo>
                  <a:cubicBezTo>
                    <a:pt x="473" y="162"/>
                    <a:pt x="819" y="285"/>
                    <a:pt x="1164" y="407"/>
                  </a:cubicBezTo>
                  <a:cubicBezTo>
                    <a:pt x="1509" y="531"/>
                    <a:pt x="1853" y="659"/>
                    <a:pt x="2195" y="792"/>
                  </a:cubicBezTo>
                  <a:cubicBezTo>
                    <a:pt x="2537" y="924"/>
                    <a:pt x="2878" y="1059"/>
                    <a:pt x="3218" y="1195"/>
                  </a:cubicBezTo>
                  <a:cubicBezTo>
                    <a:pt x="3899" y="1469"/>
                    <a:pt x="4578" y="1746"/>
                    <a:pt x="5255" y="2028"/>
                  </a:cubicBezTo>
                  <a:cubicBezTo>
                    <a:pt x="5932" y="2310"/>
                    <a:pt x="6605" y="2601"/>
                    <a:pt x="7273" y="2904"/>
                  </a:cubicBezTo>
                  <a:cubicBezTo>
                    <a:pt x="7731" y="3110"/>
                    <a:pt x="8186" y="3322"/>
                    <a:pt x="8640" y="3537"/>
                  </a:cubicBezTo>
                  <a:cubicBezTo>
                    <a:pt x="8640" y="3515"/>
                    <a:pt x="8640" y="3515"/>
                    <a:pt x="8640" y="3515"/>
                  </a:cubicBezTo>
                  <a:cubicBezTo>
                    <a:pt x="8186" y="3308"/>
                    <a:pt x="7731" y="3104"/>
                    <a:pt x="7275" y="28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18">
              <a:extLst>
                <a:ext uri="{FF2B5EF4-FFF2-40B4-BE49-F238E27FC236}">
                  <a16:creationId xmlns:a16="http://schemas.microsoft.com/office/drawing/2014/main" id="{70A2CE3E-C956-4A68-8C81-BFEB1E68640C}"/>
                </a:ext>
              </a:extLst>
            </p:cNvPr>
            <p:cNvSpPr>
              <a:spLocks/>
            </p:cNvSpPr>
            <p:nvPr/>
          </p:nvSpPr>
          <p:spPr bwMode="auto">
            <a:xfrm>
              <a:off x="0" y="169"/>
              <a:ext cx="5760" cy="2250"/>
            </a:xfrm>
            <a:custGeom>
              <a:avLst/>
              <a:gdLst>
                <a:gd name="T0" fmla="*/ 7373 w 8640"/>
                <a:gd name="T1" fmla="*/ 2786 h 3375"/>
                <a:gd name="T2" fmla="*/ 5372 w 8640"/>
                <a:gd name="T3" fmla="*/ 1916 h 3375"/>
                <a:gd name="T4" fmla="*/ 3347 w 8640"/>
                <a:gd name="T5" fmla="*/ 1103 h 3375"/>
                <a:gd name="T6" fmla="*/ 2321 w 8640"/>
                <a:gd name="T7" fmla="*/ 732 h 3375"/>
                <a:gd name="T8" fmla="*/ 1286 w 8640"/>
                <a:gd name="T9" fmla="*/ 386 h 3375"/>
                <a:gd name="T10" fmla="*/ 242 w 8640"/>
                <a:gd name="T11" fmla="*/ 70 h 3375"/>
                <a:gd name="T12" fmla="*/ 0 w 8640"/>
                <a:gd name="T13" fmla="*/ 0 h 3375"/>
                <a:gd name="T14" fmla="*/ 0 w 8640"/>
                <a:gd name="T15" fmla="*/ 21 h 3375"/>
                <a:gd name="T16" fmla="*/ 238 w 8640"/>
                <a:gd name="T17" fmla="*/ 83 h 3375"/>
                <a:gd name="T18" fmla="*/ 1280 w 8640"/>
                <a:gd name="T19" fmla="*/ 404 h 3375"/>
                <a:gd name="T20" fmla="*/ 2310 w 8640"/>
                <a:gd name="T21" fmla="*/ 762 h 3375"/>
                <a:gd name="T22" fmla="*/ 3332 w 8640"/>
                <a:gd name="T23" fmla="*/ 1142 h 3375"/>
                <a:gd name="T24" fmla="*/ 5363 w 8640"/>
                <a:gd name="T25" fmla="*/ 1938 h 3375"/>
                <a:gd name="T26" fmla="*/ 7371 w 8640"/>
                <a:gd name="T27" fmla="*/ 2791 h 3375"/>
                <a:gd name="T28" fmla="*/ 8640 w 8640"/>
                <a:gd name="T29" fmla="*/ 3375 h 3375"/>
                <a:gd name="T30" fmla="*/ 8640 w 8640"/>
                <a:gd name="T31" fmla="*/ 3354 h 3375"/>
                <a:gd name="T32" fmla="*/ 7373 w 8640"/>
                <a:gd name="T33" fmla="*/ 2786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3375">
                  <a:moveTo>
                    <a:pt x="7373" y="2786"/>
                  </a:moveTo>
                  <a:cubicBezTo>
                    <a:pt x="6708" y="2493"/>
                    <a:pt x="6042" y="2200"/>
                    <a:pt x="5372" y="1916"/>
                  </a:cubicBezTo>
                  <a:cubicBezTo>
                    <a:pt x="4703" y="1632"/>
                    <a:pt x="4029" y="1358"/>
                    <a:pt x="3347" y="1103"/>
                  </a:cubicBezTo>
                  <a:cubicBezTo>
                    <a:pt x="3007" y="974"/>
                    <a:pt x="2665" y="851"/>
                    <a:pt x="2321" y="732"/>
                  </a:cubicBezTo>
                  <a:cubicBezTo>
                    <a:pt x="1977" y="613"/>
                    <a:pt x="1633" y="496"/>
                    <a:pt x="1286" y="386"/>
                  </a:cubicBezTo>
                  <a:cubicBezTo>
                    <a:pt x="940" y="274"/>
                    <a:pt x="591" y="172"/>
                    <a:pt x="242" y="70"/>
                  </a:cubicBezTo>
                  <a:cubicBezTo>
                    <a:pt x="161" y="47"/>
                    <a:pt x="81" y="23"/>
                    <a:pt x="0" y="0"/>
                  </a:cubicBezTo>
                  <a:cubicBezTo>
                    <a:pt x="0" y="21"/>
                    <a:pt x="0" y="21"/>
                    <a:pt x="0" y="21"/>
                  </a:cubicBezTo>
                  <a:cubicBezTo>
                    <a:pt x="79" y="41"/>
                    <a:pt x="159" y="62"/>
                    <a:pt x="238" y="83"/>
                  </a:cubicBezTo>
                  <a:cubicBezTo>
                    <a:pt x="589" y="179"/>
                    <a:pt x="935" y="291"/>
                    <a:pt x="1280" y="404"/>
                  </a:cubicBezTo>
                  <a:cubicBezTo>
                    <a:pt x="1625" y="519"/>
                    <a:pt x="1969" y="638"/>
                    <a:pt x="2310" y="762"/>
                  </a:cubicBezTo>
                  <a:cubicBezTo>
                    <a:pt x="2652" y="886"/>
                    <a:pt x="2992" y="1013"/>
                    <a:pt x="3332" y="1142"/>
                  </a:cubicBezTo>
                  <a:cubicBezTo>
                    <a:pt x="4012" y="1402"/>
                    <a:pt x="4689" y="1666"/>
                    <a:pt x="5363" y="1938"/>
                  </a:cubicBezTo>
                  <a:cubicBezTo>
                    <a:pt x="6037" y="2211"/>
                    <a:pt x="6708" y="2493"/>
                    <a:pt x="7371" y="2791"/>
                  </a:cubicBezTo>
                  <a:cubicBezTo>
                    <a:pt x="7797" y="2980"/>
                    <a:pt x="8219" y="3175"/>
                    <a:pt x="8640" y="3375"/>
                  </a:cubicBezTo>
                  <a:cubicBezTo>
                    <a:pt x="8640" y="3354"/>
                    <a:pt x="8640" y="3354"/>
                    <a:pt x="8640" y="3354"/>
                  </a:cubicBezTo>
                  <a:cubicBezTo>
                    <a:pt x="8219" y="3162"/>
                    <a:pt x="7796" y="2974"/>
                    <a:pt x="7373" y="27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Freeform 19">
              <a:extLst>
                <a:ext uri="{FF2B5EF4-FFF2-40B4-BE49-F238E27FC236}">
                  <a16:creationId xmlns:a16="http://schemas.microsoft.com/office/drawing/2014/main" id="{412F7F91-13E9-4429-AABC-14755BC54FE8}"/>
                </a:ext>
              </a:extLst>
            </p:cNvPr>
            <p:cNvSpPr>
              <a:spLocks/>
            </p:cNvSpPr>
            <p:nvPr/>
          </p:nvSpPr>
          <p:spPr bwMode="auto">
            <a:xfrm>
              <a:off x="0" y="210"/>
              <a:ext cx="5760" cy="2133"/>
            </a:xfrm>
            <a:custGeom>
              <a:avLst/>
              <a:gdLst>
                <a:gd name="T0" fmla="*/ 7470 w 8640"/>
                <a:gd name="T1" fmla="*/ 2661 h 3200"/>
                <a:gd name="T2" fmla="*/ 5477 w 8640"/>
                <a:gd name="T3" fmla="*/ 1814 h 3200"/>
                <a:gd name="T4" fmla="*/ 3456 w 8640"/>
                <a:gd name="T5" fmla="*/ 1038 h 3200"/>
                <a:gd name="T6" fmla="*/ 2431 w 8640"/>
                <a:gd name="T7" fmla="*/ 690 h 3200"/>
                <a:gd name="T8" fmla="*/ 1396 w 8640"/>
                <a:gd name="T9" fmla="*/ 372 h 3200"/>
                <a:gd name="T10" fmla="*/ 351 w 8640"/>
                <a:gd name="T11" fmla="*/ 89 h 3200"/>
                <a:gd name="T12" fmla="*/ 0 w 8640"/>
                <a:gd name="T13" fmla="*/ 0 h 3200"/>
                <a:gd name="T14" fmla="*/ 0 w 8640"/>
                <a:gd name="T15" fmla="*/ 26 h 3200"/>
                <a:gd name="T16" fmla="*/ 348 w 8640"/>
                <a:gd name="T17" fmla="*/ 102 h 3200"/>
                <a:gd name="T18" fmla="*/ 1390 w 8640"/>
                <a:gd name="T19" fmla="*/ 391 h 3200"/>
                <a:gd name="T20" fmla="*/ 3442 w 8640"/>
                <a:gd name="T21" fmla="*/ 1077 h 3200"/>
                <a:gd name="T22" fmla="*/ 5469 w 8640"/>
                <a:gd name="T23" fmla="*/ 1837 h 3200"/>
                <a:gd name="T24" fmla="*/ 7468 w 8640"/>
                <a:gd name="T25" fmla="*/ 2665 h 3200"/>
                <a:gd name="T26" fmla="*/ 8640 w 8640"/>
                <a:gd name="T27" fmla="*/ 3200 h 3200"/>
                <a:gd name="T28" fmla="*/ 8640 w 8640"/>
                <a:gd name="T29" fmla="*/ 3181 h 3200"/>
                <a:gd name="T30" fmla="*/ 7470 w 8640"/>
                <a:gd name="T31" fmla="*/ 2661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3200">
                  <a:moveTo>
                    <a:pt x="7470" y="2661"/>
                  </a:moveTo>
                  <a:cubicBezTo>
                    <a:pt x="6808" y="2373"/>
                    <a:pt x="6145" y="2089"/>
                    <a:pt x="5477" y="1814"/>
                  </a:cubicBezTo>
                  <a:cubicBezTo>
                    <a:pt x="4810" y="1540"/>
                    <a:pt x="4137" y="1278"/>
                    <a:pt x="3456" y="1038"/>
                  </a:cubicBezTo>
                  <a:cubicBezTo>
                    <a:pt x="3116" y="917"/>
                    <a:pt x="2774" y="801"/>
                    <a:pt x="2431" y="690"/>
                  </a:cubicBezTo>
                  <a:cubicBezTo>
                    <a:pt x="2087" y="580"/>
                    <a:pt x="1743" y="472"/>
                    <a:pt x="1396" y="372"/>
                  </a:cubicBezTo>
                  <a:cubicBezTo>
                    <a:pt x="1050" y="270"/>
                    <a:pt x="701" y="179"/>
                    <a:pt x="351" y="89"/>
                  </a:cubicBezTo>
                  <a:cubicBezTo>
                    <a:pt x="234" y="59"/>
                    <a:pt x="117" y="29"/>
                    <a:pt x="0" y="0"/>
                  </a:cubicBezTo>
                  <a:cubicBezTo>
                    <a:pt x="0" y="26"/>
                    <a:pt x="0" y="26"/>
                    <a:pt x="0" y="26"/>
                  </a:cubicBezTo>
                  <a:cubicBezTo>
                    <a:pt x="116" y="50"/>
                    <a:pt x="232" y="75"/>
                    <a:pt x="348" y="102"/>
                  </a:cubicBezTo>
                  <a:cubicBezTo>
                    <a:pt x="699" y="186"/>
                    <a:pt x="1045" y="288"/>
                    <a:pt x="1390" y="391"/>
                  </a:cubicBezTo>
                  <a:cubicBezTo>
                    <a:pt x="2081" y="598"/>
                    <a:pt x="2763" y="835"/>
                    <a:pt x="3442" y="1077"/>
                  </a:cubicBezTo>
                  <a:cubicBezTo>
                    <a:pt x="4121" y="1322"/>
                    <a:pt x="4796" y="1574"/>
                    <a:pt x="5469" y="1837"/>
                  </a:cubicBezTo>
                  <a:cubicBezTo>
                    <a:pt x="6141" y="2099"/>
                    <a:pt x="6808" y="2373"/>
                    <a:pt x="7468" y="2665"/>
                  </a:cubicBezTo>
                  <a:cubicBezTo>
                    <a:pt x="7861" y="2838"/>
                    <a:pt x="8252" y="3017"/>
                    <a:pt x="8640" y="3200"/>
                  </a:cubicBezTo>
                  <a:cubicBezTo>
                    <a:pt x="8640" y="3181"/>
                    <a:pt x="8640" y="3181"/>
                    <a:pt x="8640" y="3181"/>
                  </a:cubicBezTo>
                  <a:cubicBezTo>
                    <a:pt x="8251" y="3005"/>
                    <a:pt x="7861" y="2832"/>
                    <a:pt x="7470" y="26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0" name="Freeform 20">
              <a:extLst>
                <a:ext uri="{FF2B5EF4-FFF2-40B4-BE49-F238E27FC236}">
                  <a16:creationId xmlns:a16="http://schemas.microsoft.com/office/drawing/2014/main" id="{1AF13BEE-0523-4555-ACF9-615B2D5334AB}"/>
                </a:ext>
              </a:extLst>
            </p:cNvPr>
            <p:cNvSpPr>
              <a:spLocks/>
            </p:cNvSpPr>
            <p:nvPr/>
          </p:nvSpPr>
          <p:spPr bwMode="auto">
            <a:xfrm>
              <a:off x="0" y="260"/>
              <a:ext cx="5760" cy="2008"/>
            </a:xfrm>
            <a:custGeom>
              <a:avLst/>
              <a:gdLst>
                <a:gd name="T0" fmla="*/ 7565 w 8640"/>
                <a:gd name="T1" fmla="*/ 2521 h 3012"/>
                <a:gd name="T2" fmla="*/ 5580 w 8640"/>
                <a:gd name="T3" fmla="*/ 1699 h 3012"/>
                <a:gd name="T4" fmla="*/ 3561 w 8640"/>
                <a:gd name="T5" fmla="*/ 960 h 3012"/>
                <a:gd name="T6" fmla="*/ 2536 w 8640"/>
                <a:gd name="T7" fmla="*/ 636 h 3012"/>
                <a:gd name="T8" fmla="*/ 1501 w 8640"/>
                <a:gd name="T9" fmla="*/ 346 h 3012"/>
                <a:gd name="T10" fmla="*/ 456 w 8640"/>
                <a:gd name="T11" fmla="*/ 97 h 3012"/>
                <a:gd name="T12" fmla="*/ 0 w 8640"/>
                <a:gd name="T13" fmla="*/ 0 h 3012"/>
                <a:gd name="T14" fmla="*/ 0 w 8640"/>
                <a:gd name="T15" fmla="*/ 29 h 3012"/>
                <a:gd name="T16" fmla="*/ 453 w 8640"/>
                <a:gd name="T17" fmla="*/ 110 h 3012"/>
                <a:gd name="T18" fmla="*/ 1496 w 8640"/>
                <a:gd name="T19" fmla="*/ 365 h 3012"/>
                <a:gd name="T20" fmla="*/ 3548 w 8640"/>
                <a:gd name="T21" fmla="*/ 1000 h 3012"/>
                <a:gd name="T22" fmla="*/ 5571 w 8640"/>
                <a:gd name="T23" fmla="*/ 1721 h 3012"/>
                <a:gd name="T24" fmla="*/ 7563 w 8640"/>
                <a:gd name="T25" fmla="*/ 2526 h 3012"/>
                <a:gd name="T26" fmla="*/ 8640 w 8640"/>
                <a:gd name="T27" fmla="*/ 3012 h 3012"/>
                <a:gd name="T28" fmla="*/ 8640 w 8640"/>
                <a:gd name="T29" fmla="*/ 2995 h 3012"/>
                <a:gd name="T30" fmla="*/ 7565 w 8640"/>
                <a:gd name="T31" fmla="*/ 2521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3012">
                  <a:moveTo>
                    <a:pt x="7565" y="2521"/>
                  </a:moveTo>
                  <a:cubicBezTo>
                    <a:pt x="6907" y="2239"/>
                    <a:pt x="6246" y="1963"/>
                    <a:pt x="5580" y="1699"/>
                  </a:cubicBezTo>
                  <a:cubicBezTo>
                    <a:pt x="4914" y="1435"/>
                    <a:pt x="4241" y="1186"/>
                    <a:pt x="3561" y="960"/>
                  </a:cubicBezTo>
                  <a:cubicBezTo>
                    <a:pt x="3221" y="846"/>
                    <a:pt x="2880" y="738"/>
                    <a:pt x="2536" y="636"/>
                  </a:cubicBezTo>
                  <a:cubicBezTo>
                    <a:pt x="2193" y="534"/>
                    <a:pt x="1848" y="436"/>
                    <a:pt x="1501" y="346"/>
                  </a:cubicBezTo>
                  <a:cubicBezTo>
                    <a:pt x="1155" y="254"/>
                    <a:pt x="805" y="174"/>
                    <a:pt x="456" y="97"/>
                  </a:cubicBezTo>
                  <a:cubicBezTo>
                    <a:pt x="304" y="63"/>
                    <a:pt x="152" y="30"/>
                    <a:pt x="0" y="0"/>
                  </a:cubicBezTo>
                  <a:cubicBezTo>
                    <a:pt x="0" y="29"/>
                    <a:pt x="0" y="29"/>
                    <a:pt x="0" y="29"/>
                  </a:cubicBezTo>
                  <a:cubicBezTo>
                    <a:pt x="151" y="53"/>
                    <a:pt x="302" y="80"/>
                    <a:pt x="453" y="110"/>
                  </a:cubicBezTo>
                  <a:cubicBezTo>
                    <a:pt x="804" y="182"/>
                    <a:pt x="1150" y="272"/>
                    <a:pt x="1496" y="365"/>
                  </a:cubicBezTo>
                  <a:cubicBezTo>
                    <a:pt x="2187" y="552"/>
                    <a:pt x="2869" y="772"/>
                    <a:pt x="3548" y="1000"/>
                  </a:cubicBezTo>
                  <a:cubicBezTo>
                    <a:pt x="4226" y="1230"/>
                    <a:pt x="4901" y="1469"/>
                    <a:pt x="5571" y="1721"/>
                  </a:cubicBezTo>
                  <a:cubicBezTo>
                    <a:pt x="6241" y="1973"/>
                    <a:pt x="6907" y="2239"/>
                    <a:pt x="7563" y="2526"/>
                  </a:cubicBezTo>
                  <a:cubicBezTo>
                    <a:pt x="7925" y="2682"/>
                    <a:pt x="8283" y="2845"/>
                    <a:pt x="8640" y="3012"/>
                  </a:cubicBezTo>
                  <a:cubicBezTo>
                    <a:pt x="8640" y="2995"/>
                    <a:pt x="8640" y="2995"/>
                    <a:pt x="8640" y="2995"/>
                  </a:cubicBezTo>
                  <a:cubicBezTo>
                    <a:pt x="8283" y="2834"/>
                    <a:pt x="7925" y="2676"/>
                    <a:pt x="7565" y="25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1" name="Freeform 21">
              <a:extLst>
                <a:ext uri="{FF2B5EF4-FFF2-40B4-BE49-F238E27FC236}">
                  <a16:creationId xmlns:a16="http://schemas.microsoft.com/office/drawing/2014/main" id="{FB3FBD19-2E61-428B-8992-5B35AE54861D}"/>
                </a:ext>
              </a:extLst>
            </p:cNvPr>
            <p:cNvSpPr>
              <a:spLocks/>
            </p:cNvSpPr>
            <p:nvPr/>
          </p:nvSpPr>
          <p:spPr bwMode="auto">
            <a:xfrm>
              <a:off x="0" y="319"/>
              <a:ext cx="5760" cy="1874"/>
            </a:xfrm>
            <a:custGeom>
              <a:avLst/>
              <a:gdLst>
                <a:gd name="T0" fmla="*/ 7660 w 8640"/>
                <a:gd name="T1" fmla="*/ 2369 h 2811"/>
                <a:gd name="T2" fmla="*/ 5679 w 8640"/>
                <a:gd name="T3" fmla="*/ 1571 h 2811"/>
                <a:gd name="T4" fmla="*/ 1601 w 8640"/>
                <a:gd name="T5" fmla="*/ 310 h 2811"/>
                <a:gd name="T6" fmla="*/ 555 w 8640"/>
                <a:gd name="T7" fmla="*/ 95 h 2811"/>
                <a:gd name="T8" fmla="*/ 29 w 8640"/>
                <a:gd name="T9" fmla="*/ 4 h 2811"/>
                <a:gd name="T10" fmla="*/ 0 w 8640"/>
                <a:gd name="T11" fmla="*/ 0 h 2811"/>
                <a:gd name="T12" fmla="*/ 0 w 8640"/>
                <a:gd name="T13" fmla="*/ 32 h 2811"/>
                <a:gd name="T14" fmla="*/ 25 w 8640"/>
                <a:gd name="T15" fmla="*/ 35 h 2811"/>
                <a:gd name="T16" fmla="*/ 553 w 8640"/>
                <a:gd name="T17" fmla="*/ 109 h 2811"/>
                <a:gd name="T18" fmla="*/ 1597 w 8640"/>
                <a:gd name="T19" fmla="*/ 329 h 2811"/>
                <a:gd name="T20" fmla="*/ 3650 w 8640"/>
                <a:gd name="T21" fmla="*/ 910 h 2811"/>
                <a:gd name="T22" fmla="*/ 5671 w 8640"/>
                <a:gd name="T23" fmla="*/ 1594 h 2811"/>
                <a:gd name="T24" fmla="*/ 7658 w 8640"/>
                <a:gd name="T25" fmla="*/ 2374 h 2811"/>
                <a:gd name="T26" fmla="*/ 8640 w 8640"/>
                <a:gd name="T27" fmla="*/ 2811 h 2811"/>
                <a:gd name="T28" fmla="*/ 8640 w 8640"/>
                <a:gd name="T29" fmla="*/ 2795 h 2811"/>
                <a:gd name="T30" fmla="*/ 7660 w 8640"/>
                <a:gd name="T31" fmla="*/ 2369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2811">
                  <a:moveTo>
                    <a:pt x="7660" y="2369"/>
                  </a:moveTo>
                  <a:cubicBezTo>
                    <a:pt x="7004" y="2092"/>
                    <a:pt x="6345" y="1825"/>
                    <a:pt x="5679" y="1571"/>
                  </a:cubicBezTo>
                  <a:cubicBezTo>
                    <a:pt x="4350" y="1062"/>
                    <a:pt x="2989" y="632"/>
                    <a:pt x="1601" y="310"/>
                  </a:cubicBezTo>
                  <a:cubicBezTo>
                    <a:pt x="1255" y="229"/>
                    <a:pt x="905" y="160"/>
                    <a:pt x="555" y="95"/>
                  </a:cubicBezTo>
                  <a:cubicBezTo>
                    <a:pt x="380" y="63"/>
                    <a:pt x="205" y="31"/>
                    <a:pt x="29" y="4"/>
                  </a:cubicBezTo>
                  <a:cubicBezTo>
                    <a:pt x="19" y="3"/>
                    <a:pt x="10" y="1"/>
                    <a:pt x="0" y="0"/>
                  </a:cubicBezTo>
                  <a:cubicBezTo>
                    <a:pt x="0" y="32"/>
                    <a:pt x="0" y="32"/>
                    <a:pt x="0" y="32"/>
                  </a:cubicBezTo>
                  <a:cubicBezTo>
                    <a:pt x="8" y="33"/>
                    <a:pt x="17" y="34"/>
                    <a:pt x="25" y="35"/>
                  </a:cubicBezTo>
                  <a:cubicBezTo>
                    <a:pt x="201" y="56"/>
                    <a:pt x="378" y="79"/>
                    <a:pt x="553" y="109"/>
                  </a:cubicBezTo>
                  <a:cubicBezTo>
                    <a:pt x="904" y="167"/>
                    <a:pt x="1251" y="247"/>
                    <a:pt x="1597" y="329"/>
                  </a:cubicBezTo>
                  <a:cubicBezTo>
                    <a:pt x="2289" y="495"/>
                    <a:pt x="2971" y="697"/>
                    <a:pt x="3650" y="910"/>
                  </a:cubicBezTo>
                  <a:cubicBezTo>
                    <a:pt x="4327" y="1125"/>
                    <a:pt x="5002" y="1352"/>
                    <a:pt x="5671" y="1594"/>
                  </a:cubicBezTo>
                  <a:cubicBezTo>
                    <a:pt x="6340" y="1835"/>
                    <a:pt x="7004" y="2093"/>
                    <a:pt x="7658" y="2374"/>
                  </a:cubicBezTo>
                  <a:cubicBezTo>
                    <a:pt x="7988" y="2514"/>
                    <a:pt x="8315" y="2660"/>
                    <a:pt x="8640" y="2811"/>
                  </a:cubicBezTo>
                  <a:cubicBezTo>
                    <a:pt x="8640" y="2795"/>
                    <a:pt x="8640" y="2795"/>
                    <a:pt x="8640" y="2795"/>
                  </a:cubicBezTo>
                  <a:cubicBezTo>
                    <a:pt x="8315" y="2650"/>
                    <a:pt x="7988" y="2508"/>
                    <a:pt x="7660" y="2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2" name="Freeform 22">
              <a:extLst>
                <a:ext uri="{FF2B5EF4-FFF2-40B4-BE49-F238E27FC236}">
                  <a16:creationId xmlns:a16="http://schemas.microsoft.com/office/drawing/2014/main" id="{46EFF026-A7BB-41F1-BCE8-31606A443608}"/>
                </a:ext>
              </a:extLst>
            </p:cNvPr>
            <p:cNvSpPr>
              <a:spLocks/>
            </p:cNvSpPr>
            <p:nvPr/>
          </p:nvSpPr>
          <p:spPr bwMode="auto">
            <a:xfrm>
              <a:off x="0" y="387"/>
              <a:ext cx="5760" cy="1732"/>
            </a:xfrm>
            <a:custGeom>
              <a:avLst/>
              <a:gdLst>
                <a:gd name="T0" fmla="*/ 7753 w 8640"/>
                <a:gd name="T1" fmla="*/ 2202 h 2597"/>
                <a:gd name="T2" fmla="*/ 5776 w 8640"/>
                <a:gd name="T3" fmla="*/ 1429 h 2597"/>
                <a:gd name="T4" fmla="*/ 1697 w 8640"/>
                <a:gd name="T5" fmla="*/ 261 h 2597"/>
                <a:gd name="T6" fmla="*/ 651 w 8640"/>
                <a:gd name="T7" fmla="*/ 82 h 2597"/>
                <a:gd name="T8" fmla="*/ 124 w 8640"/>
                <a:gd name="T9" fmla="*/ 12 h 2597"/>
                <a:gd name="T10" fmla="*/ 0 w 8640"/>
                <a:gd name="T11" fmla="*/ 0 h 2597"/>
                <a:gd name="T12" fmla="*/ 0 w 8640"/>
                <a:gd name="T13" fmla="*/ 34 h 2597"/>
                <a:gd name="T14" fmla="*/ 121 w 8640"/>
                <a:gd name="T15" fmla="*/ 43 h 2597"/>
                <a:gd name="T16" fmla="*/ 649 w 8640"/>
                <a:gd name="T17" fmla="*/ 96 h 2597"/>
                <a:gd name="T18" fmla="*/ 1693 w 8640"/>
                <a:gd name="T19" fmla="*/ 281 h 2597"/>
                <a:gd name="T20" fmla="*/ 2726 w 8640"/>
                <a:gd name="T21" fmla="*/ 524 h 2597"/>
                <a:gd name="T22" fmla="*/ 3747 w 8640"/>
                <a:gd name="T23" fmla="*/ 807 h 2597"/>
                <a:gd name="T24" fmla="*/ 5768 w 8640"/>
                <a:gd name="T25" fmla="*/ 1452 h 2597"/>
                <a:gd name="T26" fmla="*/ 8640 w 8640"/>
                <a:gd name="T27" fmla="*/ 2597 h 2597"/>
                <a:gd name="T28" fmla="*/ 8640 w 8640"/>
                <a:gd name="T29" fmla="*/ 2582 h 2597"/>
                <a:gd name="T30" fmla="*/ 7753 w 8640"/>
                <a:gd name="T31" fmla="*/ 2202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2597">
                  <a:moveTo>
                    <a:pt x="7753" y="2202"/>
                  </a:moveTo>
                  <a:cubicBezTo>
                    <a:pt x="7100" y="1931"/>
                    <a:pt x="6441" y="1672"/>
                    <a:pt x="5776" y="1429"/>
                  </a:cubicBezTo>
                  <a:cubicBezTo>
                    <a:pt x="4448" y="942"/>
                    <a:pt x="3085" y="541"/>
                    <a:pt x="1697" y="261"/>
                  </a:cubicBezTo>
                  <a:cubicBezTo>
                    <a:pt x="1350" y="191"/>
                    <a:pt x="1001" y="134"/>
                    <a:pt x="651" y="82"/>
                  </a:cubicBezTo>
                  <a:cubicBezTo>
                    <a:pt x="476" y="57"/>
                    <a:pt x="300" y="31"/>
                    <a:pt x="124" y="12"/>
                  </a:cubicBezTo>
                  <a:cubicBezTo>
                    <a:pt x="83" y="8"/>
                    <a:pt x="41" y="4"/>
                    <a:pt x="0" y="0"/>
                  </a:cubicBezTo>
                  <a:cubicBezTo>
                    <a:pt x="0" y="34"/>
                    <a:pt x="0" y="34"/>
                    <a:pt x="0" y="34"/>
                  </a:cubicBezTo>
                  <a:cubicBezTo>
                    <a:pt x="40" y="37"/>
                    <a:pt x="81" y="40"/>
                    <a:pt x="121" y="43"/>
                  </a:cubicBezTo>
                  <a:cubicBezTo>
                    <a:pt x="298" y="57"/>
                    <a:pt x="474" y="73"/>
                    <a:pt x="649" y="96"/>
                  </a:cubicBezTo>
                  <a:cubicBezTo>
                    <a:pt x="1000" y="141"/>
                    <a:pt x="1347" y="209"/>
                    <a:pt x="1693" y="281"/>
                  </a:cubicBezTo>
                  <a:cubicBezTo>
                    <a:pt x="2039" y="354"/>
                    <a:pt x="2383" y="435"/>
                    <a:pt x="2726" y="524"/>
                  </a:cubicBezTo>
                  <a:cubicBezTo>
                    <a:pt x="3068" y="613"/>
                    <a:pt x="3408" y="709"/>
                    <a:pt x="3747" y="807"/>
                  </a:cubicBezTo>
                  <a:cubicBezTo>
                    <a:pt x="4426" y="1007"/>
                    <a:pt x="5100" y="1221"/>
                    <a:pt x="5768" y="1452"/>
                  </a:cubicBezTo>
                  <a:cubicBezTo>
                    <a:pt x="6743" y="1786"/>
                    <a:pt x="7703" y="2168"/>
                    <a:pt x="8640" y="2597"/>
                  </a:cubicBezTo>
                  <a:cubicBezTo>
                    <a:pt x="8640" y="2582"/>
                    <a:pt x="8640" y="2582"/>
                    <a:pt x="8640" y="2582"/>
                  </a:cubicBezTo>
                  <a:cubicBezTo>
                    <a:pt x="8346" y="2452"/>
                    <a:pt x="8050" y="2326"/>
                    <a:pt x="7753" y="2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23">
              <a:extLst>
                <a:ext uri="{FF2B5EF4-FFF2-40B4-BE49-F238E27FC236}">
                  <a16:creationId xmlns:a16="http://schemas.microsoft.com/office/drawing/2014/main" id="{52206F73-6B0A-4949-BFB3-F0183F828F2D}"/>
                </a:ext>
              </a:extLst>
            </p:cNvPr>
            <p:cNvSpPr>
              <a:spLocks/>
            </p:cNvSpPr>
            <p:nvPr/>
          </p:nvSpPr>
          <p:spPr bwMode="auto">
            <a:xfrm>
              <a:off x="0" y="467"/>
              <a:ext cx="5760" cy="1578"/>
            </a:xfrm>
            <a:custGeom>
              <a:avLst/>
              <a:gdLst>
                <a:gd name="T0" fmla="*/ 7846 w 8640"/>
                <a:gd name="T1" fmla="*/ 2019 h 2367"/>
                <a:gd name="T2" fmla="*/ 5871 w 8640"/>
                <a:gd name="T3" fmla="*/ 1272 h 2367"/>
                <a:gd name="T4" fmla="*/ 1789 w 8640"/>
                <a:gd name="T5" fmla="*/ 200 h 2367"/>
                <a:gd name="T6" fmla="*/ 742 w 8640"/>
                <a:gd name="T7" fmla="*/ 58 h 2367"/>
                <a:gd name="T8" fmla="*/ 216 w 8640"/>
                <a:gd name="T9" fmla="*/ 10 h 2367"/>
                <a:gd name="T10" fmla="*/ 0 w 8640"/>
                <a:gd name="T11" fmla="*/ 0 h 2367"/>
                <a:gd name="T12" fmla="*/ 0 w 8640"/>
                <a:gd name="T13" fmla="*/ 35 h 2367"/>
                <a:gd name="T14" fmla="*/ 215 w 8640"/>
                <a:gd name="T15" fmla="*/ 41 h 2367"/>
                <a:gd name="T16" fmla="*/ 741 w 8640"/>
                <a:gd name="T17" fmla="*/ 72 h 2367"/>
                <a:gd name="T18" fmla="*/ 1786 w 8640"/>
                <a:gd name="T19" fmla="*/ 220 h 2367"/>
                <a:gd name="T20" fmla="*/ 3842 w 8640"/>
                <a:gd name="T21" fmla="*/ 691 h 2367"/>
                <a:gd name="T22" fmla="*/ 5864 w 8640"/>
                <a:gd name="T23" fmla="*/ 1295 h 2367"/>
                <a:gd name="T24" fmla="*/ 8640 w 8640"/>
                <a:gd name="T25" fmla="*/ 2367 h 2367"/>
                <a:gd name="T26" fmla="*/ 8640 w 8640"/>
                <a:gd name="T27" fmla="*/ 2354 h 2367"/>
                <a:gd name="T28" fmla="*/ 7846 w 8640"/>
                <a:gd name="T29" fmla="*/ 2019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2367">
                  <a:moveTo>
                    <a:pt x="7846" y="2019"/>
                  </a:moveTo>
                  <a:cubicBezTo>
                    <a:pt x="7194" y="1755"/>
                    <a:pt x="6536" y="1504"/>
                    <a:pt x="5871" y="1272"/>
                  </a:cubicBezTo>
                  <a:cubicBezTo>
                    <a:pt x="4542" y="807"/>
                    <a:pt x="3178" y="436"/>
                    <a:pt x="1789" y="200"/>
                  </a:cubicBezTo>
                  <a:cubicBezTo>
                    <a:pt x="1442" y="141"/>
                    <a:pt x="1092" y="96"/>
                    <a:pt x="742" y="58"/>
                  </a:cubicBezTo>
                  <a:cubicBezTo>
                    <a:pt x="567" y="39"/>
                    <a:pt x="392" y="21"/>
                    <a:pt x="216" y="10"/>
                  </a:cubicBezTo>
                  <a:cubicBezTo>
                    <a:pt x="144" y="5"/>
                    <a:pt x="72" y="2"/>
                    <a:pt x="0" y="0"/>
                  </a:cubicBezTo>
                  <a:cubicBezTo>
                    <a:pt x="0" y="35"/>
                    <a:pt x="0" y="35"/>
                    <a:pt x="0" y="35"/>
                  </a:cubicBezTo>
                  <a:cubicBezTo>
                    <a:pt x="72" y="36"/>
                    <a:pt x="143" y="38"/>
                    <a:pt x="215" y="41"/>
                  </a:cubicBezTo>
                  <a:cubicBezTo>
                    <a:pt x="390" y="46"/>
                    <a:pt x="566" y="56"/>
                    <a:pt x="741" y="72"/>
                  </a:cubicBezTo>
                  <a:cubicBezTo>
                    <a:pt x="1091" y="104"/>
                    <a:pt x="1439" y="159"/>
                    <a:pt x="1786" y="220"/>
                  </a:cubicBezTo>
                  <a:cubicBezTo>
                    <a:pt x="2478" y="342"/>
                    <a:pt x="3163" y="509"/>
                    <a:pt x="3842" y="691"/>
                  </a:cubicBezTo>
                  <a:cubicBezTo>
                    <a:pt x="4521" y="875"/>
                    <a:pt x="5195" y="1075"/>
                    <a:pt x="5864" y="1295"/>
                  </a:cubicBezTo>
                  <a:cubicBezTo>
                    <a:pt x="6807" y="1603"/>
                    <a:pt x="7735" y="1960"/>
                    <a:pt x="8640" y="2367"/>
                  </a:cubicBezTo>
                  <a:cubicBezTo>
                    <a:pt x="8640" y="2354"/>
                    <a:pt x="8640" y="2354"/>
                    <a:pt x="8640" y="2354"/>
                  </a:cubicBezTo>
                  <a:cubicBezTo>
                    <a:pt x="8377" y="2239"/>
                    <a:pt x="8112" y="2128"/>
                    <a:pt x="7846" y="20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Freeform 24">
              <a:extLst>
                <a:ext uri="{FF2B5EF4-FFF2-40B4-BE49-F238E27FC236}">
                  <a16:creationId xmlns:a16="http://schemas.microsoft.com/office/drawing/2014/main" id="{D67CEC03-40FB-41D7-870B-E85BDF4ED30E}"/>
                </a:ext>
              </a:extLst>
            </p:cNvPr>
            <p:cNvSpPr>
              <a:spLocks/>
            </p:cNvSpPr>
            <p:nvPr/>
          </p:nvSpPr>
          <p:spPr bwMode="auto">
            <a:xfrm>
              <a:off x="0" y="553"/>
              <a:ext cx="5760" cy="1419"/>
            </a:xfrm>
            <a:custGeom>
              <a:avLst/>
              <a:gdLst>
                <a:gd name="T0" fmla="*/ 7939 w 8640"/>
                <a:gd name="T1" fmla="*/ 1827 h 2128"/>
                <a:gd name="T2" fmla="*/ 5964 w 8640"/>
                <a:gd name="T3" fmla="*/ 1105 h 2128"/>
                <a:gd name="T4" fmla="*/ 1877 w 8640"/>
                <a:gd name="T5" fmla="*/ 132 h 2128"/>
                <a:gd name="T6" fmla="*/ 831 w 8640"/>
                <a:gd name="T7" fmla="*/ 28 h 2128"/>
                <a:gd name="T8" fmla="*/ 305 w 8640"/>
                <a:gd name="T9" fmla="*/ 2 h 2128"/>
                <a:gd name="T10" fmla="*/ 0 w 8640"/>
                <a:gd name="T11" fmla="*/ 5 h 2128"/>
                <a:gd name="T12" fmla="*/ 0 w 8640"/>
                <a:gd name="T13" fmla="*/ 41 h 2128"/>
                <a:gd name="T14" fmla="*/ 305 w 8640"/>
                <a:gd name="T15" fmla="*/ 33 h 2128"/>
                <a:gd name="T16" fmla="*/ 830 w 8640"/>
                <a:gd name="T17" fmla="*/ 42 h 2128"/>
                <a:gd name="T18" fmla="*/ 1874 w 8640"/>
                <a:gd name="T19" fmla="*/ 152 h 2128"/>
                <a:gd name="T20" fmla="*/ 3933 w 8640"/>
                <a:gd name="T21" fmla="*/ 565 h 2128"/>
                <a:gd name="T22" fmla="*/ 5957 w 8640"/>
                <a:gd name="T23" fmla="*/ 1128 h 2128"/>
                <a:gd name="T24" fmla="*/ 8640 w 8640"/>
                <a:gd name="T25" fmla="*/ 2128 h 2128"/>
                <a:gd name="T26" fmla="*/ 8640 w 8640"/>
                <a:gd name="T27" fmla="*/ 2116 h 2128"/>
                <a:gd name="T28" fmla="*/ 7939 w 8640"/>
                <a:gd name="T29" fmla="*/ 1827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2128">
                  <a:moveTo>
                    <a:pt x="7939" y="1827"/>
                  </a:moveTo>
                  <a:cubicBezTo>
                    <a:pt x="7287" y="1568"/>
                    <a:pt x="6629" y="1326"/>
                    <a:pt x="5964" y="1105"/>
                  </a:cubicBezTo>
                  <a:cubicBezTo>
                    <a:pt x="4634" y="663"/>
                    <a:pt x="3267" y="323"/>
                    <a:pt x="1877" y="132"/>
                  </a:cubicBezTo>
                  <a:cubicBezTo>
                    <a:pt x="1530" y="85"/>
                    <a:pt x="1180" y="52"/>
                    <a:pt x="831" y="28"/>
                  </a:cubicBezTo>
                  <a:cubicBezTo>
                    <a:pt x="656" y="16"/>
                    <a:pt x="481" y="5"/>
                    <a:pt x="305" y="2"/>
                  </a:cubicBezTo>
                  <a:cubicBezTo>
                    <a:pt x="203" y="0"/>
                    <a:pt x="102" y="1"/>
                    <a:pt x="0" y="5"/>
                  </a:cubicBezTo>
                  <a:cubicBezTo>
                    <a:pt x="0" y="41"/>
                    <a:pt x="0" y="41"/>
                    <a:pt x="0" y="41"/>
                  </a:cubicBezTo>
                  <a:cubicBezTo>
                    <a:pt x="102" y="37"/>
                    <a:pt x="203" y="34"/>
                    <a:pt x="305" y="33"/>
                  </a:cubicBezTo>
                  <a:cubicBezTo>
                    <a:pt x="480" y="31"/>
                    <a:pt x="655" y="33"/>
                    <a:pt x="830" y="42"/>
                  </a:cubicBezTo>
                  <a:cubicBezTo>
                    <a:pt x="1180" y="60"/>
                    <a:pt x="1528" y="103"/>
                    <a:pt x="1874" y="152"/>
                  </a:cubicBezTo>
                  <a:cubicBezTo>
                    <a:pt x="2567" y="252"/>
                    <a:pt x="3253" y="400"/>
                    <a:pt x="3933" y="565"/>
                  </a:cubicBezTo>
                  <a:cubicBezTo>
                    <a:pt x="4613" y="733"/>
                    <a:pt x="5288" y="920"/>
                    <a:pt x="5957" y="1128"/>
                  </a:cubicBezTo>
                  <a:cubicBezTo>
                    <a:pt x="6869" y="1411"/>
                    <a:pt x="7766" y="1743"/>
                    <a:pt x="8640" y="2128"/>
                  </a:cubicBezTo>
                  <a:cubicBezTo>
                    <a:pt x="8640" y="2116"/>
                    <a:pt x="8640" y="2116"/>
                    <a:pt x="8640" y="2116"/>
                  </a:cubicBezTo>
                  <a:cubicBezTo>
                    <a:pt x="8407" y="2017"/>
                    <a:pt x="8173" y="1921"/>
                    <a:pt x="7939" y="18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5" name="Freeform 25">
              <a:extLst>
                <a:ext uri="{FF2B5EF4-FFF2-40B4-BE49-F238E27FC236}">
                  <a16:creationId xmlns:a16="http://schemas.microsoft.com/office/drawing/2014/main" id="{0DFDFF12-77D2-4E1B-8804-FB8688E815EC}"/>
                </a:ext>
              </a:extLst>
            </p:cNvPr>
            <p:cNvSpPr>
              <a:spLocks/>
            </p:cNvSpPr>
            <p:nvPr/>
          </p:nvSpPr>
          <p:spPr bwMode="auto">
            <a:xfrm>
              <a:off x="0" y="637"/>
              <a:ext cx="5760" cy="1263"/>
            </a:xfrm>
            <a:custGeom>
              <a:avLst/>
              <a:gdLst>
                <a:gd name="T0" fmla="*/ 8031 w 8640"/>
                <a:gd name="T1" fmla="*/ 1639 h 1895"/>
                <a:gd name="T2" fmla="*/ 6055 w 8640"/>
                <a:gd name="T3" fmla="*/ 945 h 1895"/>
                <a:gd name="T4" fmla="*/ 1961 w 8640"/>
                <a:gd name="T5" fmla="*/ 74 h 1895"/>
                <a:gd name="T6" fmla="*/ 916 w 8640"/>
                <a:gd name="T7" fmla="*/ 8 h 1895"/>
                <a:gd name="T8" fmla="*/ 392 w 8640"/>
                <a:gd name="T9" fmla="*/ 5 h 1895"/>
                <a:gd name="T10" fmla="*/ 0 w 8640"/>
                <a:gd name="T11" fmla="*/ 31 h 1895"/>
                <a:gd name="T12" fmla="*/ 0 w 8640"/>
                <a:gd name="T13" fmla="*/ 68 h 1895"/>
                <a:gd name="T14" fmla="*/ 393 w 8640"/>
                <a:gd name="T15" fmla="*/ 36 h 1895"/>
                <a:gd name="T16" fmla="*/ 916 w 8640"/>
                <a:gd name="T17" fmla="*/ 22 h 1895"/>
                <a:gd name="T18" fmla="*/ 1438 w 8640"/>
                <a:gd name="T19" fmla="*/ 46 h 1895"/>
                <a:gd name="T20" fmla="*/ 1959 w 8640"/>
                <a:gd name="T21" fmla="*/ 94 h 1895"/>
                <a:gd name="T22" fmla="*/ 4021 w 8640"/>
                <a:gd name="T23" fmla="*/ 447 h 1895"/>
                <a:gd name="T24" fmla="*/ 6048 w 8640"/>
                <a:gd name="T25" fmla="*/ 968 h 1895"/>
                <a:gd name="T26" fmla="*/ 8640 w 8640"/>
                <a:gd name="T27" fmla="*/ 1895 h 1895"/>
                <a:gd name="T28" fmla="*/ 8640 w 8640"/>
                <a:gd name="T29" fmla="*/ 1885 h 1895"/>
                <a:gd name="T30" fmla="*/ 8031 w 8640"/>
                <a:gd name="T31" fmla="*/ 1639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40" h="1895">
                  <a:moveTo>
                    <a:pt x="8031" y="1639"/>
                  </a:moveTo>
                  <a:cubicBezTo>
                    <a:pt x="7380" y="1387"/>
                    <a:pt x="6721" y="1154"/>
                    <a:pt x="6055" y="945"/>
                  </a:cubicBezTo>
                  <a:cubicBezTo>
                    <a:pt x="4723" y="526"/>
                    <a:pt x="3352" y="218"/>
                    <a:pt x="1961" y="74"/>
                  </a:cubicBezTo>
                  <a:cubicBezTo>
                    <a:pt x="1614" y="38"/>
                    <a:pt x="1265" y="19"/>
                    <a:pt x="916" y="8"/>
                  </a:cubicBezTo>
                  <a:cubicBezTo>
                    <a:pt x="741" y="4"/>
                    <a:pt x="567" y="0"/>
                    <a:pt x="392" y="5"/>
                  </a:cubicBezTo>
                  <a:cubicBezTo>
                    <a:pt x="261" y="9"/>
                    <a:pt x="130" y="17"/>
                    <a:pt x="0" y="31"/>
                  </a:cubicBezTo>
                  <a:cubicBezTo>
                    <a:pt x="0" y="68"/>
                    <a:pt x="0" y="68"/>
                    <a:pt x="0" y="68"/>
                  </a:cubicBezTo>
                  <a:cubicBezTo>
                    <a:pt x="131" y="54"/>
                    <a:pt x="262" y="44"/>
                    <a:pt x="393" y="36"/>
                  </a:cubicBezTo>
                  <a:cubicBezTo>
                    <a:pt x="567" y="26"/>
                    <a:pt x="741" y="20"/>
                    <a:pt x="916" y="22"/>
                  </a:cubicBezTo>
                  <a:cubicBezTo>
                    <a:pt x="1090" y="24"/>
                    <a:pt x="1264" y="33"/>
                    <a:pt x="1438" y="46"/>
                  </a:cubicBezTo>
                  <a:cubicBezTo>
                    <a:pt x="1612" y="58"/>
                    <a:pt x="1786" y="75"/>
                    <a:pt x="1959" y="94"/>
                  </a:cubicBezTo>
                  <a:cubicBezTo>
                    <a:pt x="2653" y="170"/>
                    <a:pt x="3340" y="299"/>
                    <a:pt x="4021" y="447"/>
                  </a:cubicBezTo>
                  <a:cubicBezTo>
                    <a:pt x="4702" y="599"/>
                    <a:pt x="5378" y="771"/>
                    <a:pt x="6048" y="968"/>
                  </a:cubicBezTo>
                  <a:cubicBezTo>
                    <a:pt x="6929" y="1226"/>
                    <a:pt x="7796" y="1534"/>
                    <a:pt x="8640" y="1895"/>
                  </a:cubicBezTo>
                  <a:cubicBezTo>
                    <a:pt x="8640" y="1885"/>
                    <a:pt x="8640" y="1885"/>
                    <a:pt x="8640" y="1885"/>
                  </a:cubicBezTo>
                  <a:cubicBezTo>
                    <a:pt x="8438" y="1801"/>
                    <a:pt x="8235" y="1719"/>
                    <a:pt x="8031" y="16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Freeform 26">
              <a:extLst>
                <a:ext uri="{FF2B5EF4-FFF2-40B4-BE49-F238E27FC236}">
                  <a16:creationId xmlns:a16="http://schemas.microsoft.com/office/drawing/2014/main" id="{1C23E465-EF9D-4322-AE8C-07A3D876B346}"/>
                </a:ext>
              </a:extLst>
            </p:cNvPr>
            <p:cNvSpPr>
              <a:spLocks/>
            </p:cNvSpPr>
            <p:nvPr/>
          </p:nvSpPr>
          <p:spPr bwMode="auto">
            <a:xfrm>
              <a:off x="0" y="713"/>
              <a:ext cx="5760" cy="1117"/>
            </a:xfrm>
            <a:custGeom>
              <a:avLst/>
              <a:gdLst>
                <a:gd name="T0" fmla="*/ 8122 w 8640"/>
                <a:gd name="T1" fmla="*/ 1463 h 1675"/>
                <a:gd name="T2" fmla="*/ 6143 w 8640"/>
                <a:gd name="T3" fmla="*/ 797 h 1675"/>
                <a:gd name="T4" fmla="*/ 2043 w 8640"/>
                <a:gd name="T5" fmla="*/ 31 h 1675"/>
                <a:gd name="T6" fmla="*/ 999 w 8640"/>
                <a:gd name="T7" fmla="*/ 5 h 1675"/>
                <a:gd name="T8" fmla="*/ 477 w 8640"/>
                <a:gd name="T9" fmla="*/ 25 h 1675"/>
                <a:gd name="T10" fmla="*/ 0 w 8640"/>
                <a:gd name="T11" fmla="*/ 87 h 1675"/>
                <a:gd name="T12" fmla="*/ 0 w 8640"/>
                <a:gd name="T13" fmla="*/ 123 h 1675"/>
                <a:gd name="T14" fmla="*/ 479 w 8640"/>
                <a:gd name="T15" fmla="*/ 57 h 1675"/>
                <a:gd name="T16" fmla="*/ 999 w 8640"/>
                <a:gd name="T17" fmla="*/ 19 h 1675"/>
                <a:gd name="T18" fmla="*/ 2042 w 8640"/>
                <a:gd name="T19" fmla="*/ 51 h 1675"/>
                <a:gd name="T20" fmla="*/ 4106 w 8640"/>
                <a:gd name="T21" fmla="*/ 343 h 1675"/>
                <a:gd name="T22" fmla="*/ 6137 w 8640"/>
                <a:gd name="T23" fmla="*/ 820 h 1675"/>
                <a:gd name="T24" fmla="*/ 8640 w 8640"/>
                <a:gd name="T25" fmla="*/ 1675 h 1675"/>
                <a:gd name="T26" fmla="*/ 8640 w 8640"/>
                <a:gd name="T27" fmla="*/ 1666 h 1675"/>
                <a:gd name="T28" fmla="*/ 8122 w 8640"/>
                <a:gd name="T29" fmla="*/ 1463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40" h="1675">
                  <a:moveTo>
                    <a:pt x="8122" y="1463"/>
                  </a:moveTo>
                  <a:cubicBezTo>
                    <a:pt x="7471" y="1217"/>
                    <a:pt x="6811" y="994"/>
                    <a:pt x="6143" y="797"/>
                  </a:cubicBezTo>
                  <a:cubicBezTo>
                    <a:pt x="4808" y="402"/>
                    <a:pt x="3433" y="127"/>
                    <a:pt x="2043" y="31"/>
                  </a:cubicBezTo>
                  <a:cubicBezTo>
                    <a:pt x="1696" y="7"/>
                    <a:pt x="1347" y="0"/>
                    <a:pt x="999" y="5"/>
                  </a:cubicBezTo>
                  <a:cubicBezTo>
                    <a:pt x="825" y="8"/>
                    <a:pt x="651" y="12"/>
                    <a:pt x="477" y="25"/>
                  </a:cubicBezTo>
                  <a:cubicBezTo>
                    <a:pt x="317" y="38"/>
                    <a:pt x="158" y="57"/>
                    <a:pt x="0" y="87"/>
                  </a:cubicBezTo>
                  <a:cubicBezTo>
                    <a:pt x="0" y="123"/>
                    <a:pt x="0" y="123"/>
                    <a:pt x="0" y="123"/>
                  </a:cubicBezTo>
                  <a:cubicBezTo>
                    <a:pt x="159" y="95"/>
                    <a:pt x="319" y="73"/>
                    <a:pt x="479" y="57"/>
                  </a:cubicBezTo>
                  <a:cubicBezTo>
                    <a:pt x="652" y="38"/>
                    <a:pt x="825" y="24"/>
                    <a:pt x="999" y="19"/>
                  </a:cubicBezTo>
                  <a:cubicBezTo>
                    <a:pt x="1347" y="8"/>
                    <a:pt x="1695" y="25"/>
                    <a:pt x="2042" y="51"/>
                  </a:cubicBezTo>
                  <a:cubicBezTo>
                    <a:pt x="2735" y="103"/>
                    <a:pt x="3424" y="212"/>
                    <a:pt x="4106" y="343"/>
                  </a:cubicBezTo>
                  <a:cubicBezTo>
                    <a:pt x="4788" y="477"/>
                    <a:pt x="5466" y="635"/>
                    <a:pt x="6137" y="820"/>
                  </a:cubicBezTo>
                  <a:cubicBezTo>
                    <a:pt x="6987" y="1053"/>
                    <a:pt x="7825" y="1336"/>
                    <a:pt x="8640" y="1675"/>
                  </a:cubicBezTo>
                  <a:cubicBezTo>
                    <a:pt x="8640" y="1666"/>
                    <a:pt x="8640" y="1666"/>
                    <a:pt x="8640" y="1666"/>
                  </a:cubicBezTo>
                  <a:cubicBezTo>
                    <a:pt x="8468" y="1596"/>
                    <a:pt x="8296" y="1529"/>
                    <a:pt x="8122" y="14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7" name="Freeform 27">
              <a:extLst>
                <a:ext uri="{FF2B5EF4-FFF2-40B4-BE49-F238E27FC236}">
                  <a16:creationId xmlns:a16="http://schemas.microsoft.com/office/drawing/2014/main" id="{C84D6C59-98F8-45D0-AA3F-78A8B6BC509D}"/>
                </a:ext>
              </a:extLst>
            </p:cNvPr>
            <p:cNvSpPr>
              <a:spLocks/>
            </p:cNvSpPr>
            <p:nvPr/>
          </p:nvSpPr>
          <p:spPr bwMode="auto">
            <a:xfrm>
              <a:off x="0" y="777"/>
              <a:ext cx="5760" cy="985"/>
            </a:xfrm>
            <a:custGeom>
              <a:avLst/>
              <a:gdLst>
                <a:gd name="T0" fmla="*/ 8214 w 8640"/>
                <a:gd name="T1" fmla="*/ 1306 h 1477"/>
                <a:gd name="T2" fmla="*/ 6230 w 8640"/>
                <a:gd name="T3" fmla="*/ 669 h 1477"/>
                <a:gd name="T4" fmla="*/ 2122 w 8640"/>
                <a:gd name="T5" fmla="*/ 12 h 1477"/>
                <a:gd name="T6" fmla="*/ 1080 w 8640"/>
                <a:gd name="T7" fmla="*/ 27 h 1477"/>
                <a:gd name="T8" fmla="*/ 560 w 8640"/>
                <a:gd name="T9" fmla="*/ 72 h 1477"/>
                <a:gd name="T10" fmla="*/ 47 w 8640"/>
                <a:gd name="T11" fmla="*/ 168 h 1477"/>
                <a:gd name="T12" fmla="*/ 0 w 8640"/>
                <a:gd name="T13" fmla="*/ 180 h 1477"/>
                <a:gd name="T14" fmla="*/ 0 w 8640"/>
                <a:gd name="T15" fmla="*/ 216 h 1477"/>
                <a:gd name="T16" fmla="*/ 56 w 8640"/>
                <a:gd name="T17" fmla="*/ 202 h 1477"/>
                <a:gd name="T18" fmla="*/ 565 w 8640"/>
                <a:gd name="T19" fmla="*/ 103 h 1477"/>
                <a:gd name="T20" fmla="*/ 1081 w 8640"/>
                <a:gd name="T21" fmla="*/ 41 h 1477"/>
                <a:gd name="T22" fmla="*/ 2121 w 8640"/>
                <a:gd name="T23" fmla="*/ 32 h 1477"/>
                <a:gd name="T24" fmla="*/ 4189 w 8640"/>
                <a:gd name="T25" fmla="*/ 261 h 1477"/>
                <a:gd name="T26" fmla="*/ 6224 w 8640"/>
                <a:gd name="T27" fmla="*/ 692 h 1477"/>
                <a:gd name="T28" fmla="*/ 8640 w 8640"/>
                <a:gd name="T29" fmla="*/ 1477 h 1477"/>
                <a:gd name="T30" fmla="*/ 8640 w 8640"/>
                <a:gd name="T31" fmla="*/ 1468 h 1477"/>
                <a:gd name="T32" fmla="*/ 8214 w 8640"/>
                <a:gd name="T33" fmla="*/ 1306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477">
                  <a:moveTo>
                    <a:pt x="8214" y="1306"/>
                  </a:moveTo>
                  <a:cubicBezTo>
                    <a:pt x="7562" y="1068"/>
                    <a:pt x="6900" y="854"/>
                    <a:pt x="6230" y="669"/>
                  </a:cubicBezTo>
                  <a:cubicBezTo>
                    <a:pt x="4892" y="299"/>
                    <a:pt x="3512" y="59"/>
                    <a:pt x="2122" y="12"/>
                  </a:cubicBezTo>
                  <a:cubicBezTo>
                    <a:pt x="1775" y="0"/>
                    <a:pt x="1427" y="8"/>
                    <a:pt x="1080" y="27"/>
                  </a:cubicBezTo>
                  <a:cubicBezTo>
                    <a:pt x="907" y="38"/>
                    <a:pt x="733" y="50"/>
                    <a:pt x="560" y="72"/>
                  </a:cubicBezTo>
                  <a:cubicBezTo>
                    <a:pt x="388" y="94"/>
                    <a:pt x="216" y="125"/>
                    <a:pt x="47" y="168"/>
                  </a:cubicBezTo>
                  <a:cubicBezTo>
                    <a:pt x="31" y="172"/>
                    <a:pt x="16" y="176"/>
                    <a:pt x="0" y="180"/>
                  </a:cubicBezTo>
                  <a:cubicBezTo>
                    <a:pt x="0" y="216"/>
                    <a:pt x="0" y="216"/>
                    <a:pt x="0" y="216"/>
                  </a:cubicBezTo>
                  <a:cubicBezTo>
                    <a:pt x="18" y="211"/>
                    <a:pt x="37" y="207"/>
                    <a:pt x="56" y="202"/>
                  </a:cubicBezTo>
                  <a:cubicBezTo>
                    <a:pt x="224" y="162"/>
                    <a:pt x="394" y="129"/>
                    <a:pt x="565" y="103"/>
                  </a:cubicBezTo>
                  <a:cubicBezTo>
                    <a:pt x="736" y="76"/>
                    <a:pt x="908" y="54"/>
                    <a:pt x="1081" y="41"/>
                  </a:cubicBezTo>
                  <a:cubicBezTo>
                    <a:pt x="1427" y="15"/>
                    <a:pt x="1775" y="19"/>
                    <a:pt x="2121" y="32"/>
                  </a:cubicBezTo>
                  <a:cubicBezTo>
                    <a:pt x="2815" y="59"/>
                    <a:pt x="3505" y="147"/>
                    <a:pt x="4189" y="261"/>
                  </a:cubicBezTo>
                  <a:cubicBezTo>
                    <a:pt x="4873" y="377"/>
                    <a:pt x="5552" y="520"/>
                    <a:pt x="6224" y="692"/>
                  </a:cubicBezTo>
                  <a:cubicBezTo>
                    <a:pt x="7045" y="902"/>
                    <a:pt x="7854" y="1161"/>
                    <a:pt x="8640" y="1477"/>
                  </a:cubicBezTo>
                  <a:cubicBezTo>
                    <a:pt x="8640" y="1468"/>
                    <a:pt x="8640" y="1468"/>
                    <a:pt x="8640" y="1468"/>
                  </a:cubicBezTo>
                  <a:cubicBezTo>
                    <a:pt x="8498" y="1413"/>
                    <a:pt x="8356" y="1359"/>
                    <a:pt x="8214" y="1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8" name="Freeform 28">
              <a:extLst>
                <a:ext uri="{FF2B5EF4-FFF2-40B4-BE49-F238E27FC236}">
                  <a16:creationId xmlns:a16="http://schemas.microsoft.com/office/drawing/2014/main" id="{748975FA-9693-4D2C-85CF-EA2B1A5124AF}"/>
                </a:ext>
              </a:extLst>
            </p:cNvPr>
            <p:cNvSpPr>
              <a:spLocks/>
            </p:cNvSpPr>
            <p:nvPr/>
          </p:nvSpPr>
          <p:spPr bwMode="auto">
            <a:xfrm>
              <a:off x="0" y="838"/>
              <a:ext cx="5760" cy="857"/>
            </a:xfrm>
            <a:custGeom>
              <a:avLst/>
              <a:gdLst>
                <a:gd name="T0" fmla="*/ 8305 w 8640"/>
                <a:gd name="T1" fmla="*/ 1156 h 1286"/>
                <a:gd name="T2" fmla="*/ 6316 w 8640"/>
                <a:gd name="T3" fmla="*/ 549 h 1286"/>
                <a:gd name="T4" fmla="*/ 2199 w 8640"/>
                <a:gd name="T5" fmla="*/ 4 h 1286"/>
                <a:gd name="T6" fmla="*/ 1160 w 8640"/>
                <a:gd name="T7" fmla="*/ 61 h 1286"/>
                <a:gd name="T8" fmla="*/ 644 w 8640"/>
                <a:gd name="T9" fmla="*/ 130 h 1286"/>
                <a:gd name="T10" fmla="*/ 137 w 8640"/>
                <a:gd name="T11" fmla="*/ 254 h 1286"/>
                <a:gd name="T12" fmla="*/ 0 w 8640"/>
                <a:gd name="T13" fmla="*/ 300 h 1286"/>
                <a:gd name="T14" fmla="*/ 0 w 8640"/>
                <a:gd name="T15" fmla="*/ 336 h 1286"/>
                <a:gd name="T16" fmla="*/ 148 w 8640"/>
                <a:gd name="T17" fmla="*/ 287 h 1286"/>
                <a:gd name="T18" fmla="*/ 650 w 8640"/>
                <a:gd name="T19" fmla="*/ 161 h 1286"/>
                <a:gd name="T20" fmla="*/ 1162 w 8640"/>
                <a:gd name="T21" fmla="*/ 75 h 1286"/>
                <a:gd name="T22" fmla="*/ 1680 w 8640"/>
                <a:gd name="T23" fmla="*/ 34 h 1286"/>
                <a:gd name="T24" fmla="*/ 2199 w 8640"/>
                <a:gd name="T25" fmla="*/ 24 h 1286"/>
                <a:gd name="T26" fmla="*/ 4269 w 8640"/>
                <a:gd name="T27" fmla="*/ 188 h 1286"/>
                <a:gd name="T28" fmla="*/ 6310 w 8640"/>
                <a:gd name="T29" fmla="*/ 572 h 1286"/>
                <a:gd name="T30" fmla="*/ 8640 w 8640"/>
                <a:gd name="T31" fmla="*/ 1286 h 1286"/>
                <a:gd name="T32" fmla="*/ 8640 w 8640"/>
                <a:gd name="T33" fmla="*/ 1279 h 1286"/>
                <a:gd name="T34" fmla="*/ 8305 w 8640"/>
                <a:gd name="T35" fmla="*/ 1156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1286">
                  <a:moveTo>
                    <a:pt x="8305" y="1156"/>
                  </a:moveTo>
                  <a:cubicBezTo>
                    <a:pt x="7652" y="924"/>
                    <a:pt x="6988" y="721"/>
                    <a:pt x="6316" y="549"/>
                  </a:cubicBezTo>
                  <a:cubicBezTo>
                    <a:pt x="4973" y="205"/>
                    <a:pt x="3588" y="0"/>
                    <a:pt x="2199" y="4"/>
                  </a:cubicBezTo>
                  <a:cubicBezTo>
                    <a:pt x="1852" y="5"/>
                    <a:pt x="1505" y="26"/>
                    <a:pt x="1160" y="61"/>
                  </a:cubicBezTo>
                  <a:cubicBezTo>
                    <a:pt x="988" y="79"/>
                    <a:pt x="815" y="100"/>
                    <a:pt x="644" y="130"/>
                  </a:cubicBezTo>
                  <a:cubicBezTo>
                    <a:pt x="473" y="161"/>
                    <a:pt x="303" y="201"/>
                    <a:pt x="137" y="254"/>
                  </a:cubicBezTo>
                  <a:cubicBezTo>
                    <a:pt x="91" y="268"/>
                    <a:pt x="45" y="284"/>
                    <a:pt x="0" y="300"/>
                  </a:cubicBezTo>
                  <a:cubicBezTo>
                    <a:pt x="0" y="336"/>
                    <a:pt x="0" y="336"/>
                    <a:pt x="0" y="336"/>
                  </a:cubicBezTo>
                  <a:cubicBezTo>
                    <a:pt x="49" y="319"/>
                    <a:pt x="98" y="303"/>
                    <a:pt x="148" y="287"/>
                  </a:cubicBezTo>
                  <a:cubicBezTo>
                    <a:pt x="313" y="237"/>
                    <a:pt x="481" y="196"/>
                    <a:pt x="650" y="161"/>
                  </a:cubicBezTo>
                  <a:cubicBezTo>
                    <a:pt x="819" y="125"/>
                    <a:pt x="990" y="96"/>
                    <a:pt x="1162" y="75"/>
                  </a:cubicBezTo>
                  <a:cubicBezTo>
                    <a:pt x="1334" y="54"/>
                    <a:pt x="1507" y="42"/>
                    <a:pt x="1680" y="34"/>
                  </a:cubicBezTo>
                  <a:cubicBezTo>
                    <a:pt x="1853" y="26"/>
                    <a:pt x="2026" y="23"/>
                    <a:pt x="2199" y="24"/>
                  </a:cubicBezTo>
                  <a:cubicBezTo>
                    <a:pt x="2892" y="26"/>
                    <a:pt x="3583" y="93"/>
                    <a:pt x="4269" y="188"/>
                  </a:cubicBezTo>
                  <a:cubicBezTo>
                    <a:pt x="4954" y="285"/>
                    <a:pt x="5636" y="413"/>
                    <a:pt x="6310" y="572"/>
                  </a:cubicBezTo>
                  <a:cubicBezTo>
                    <a:pt x="7101" y="758"/>
                    <a:pt x="7881" y="994"/>
                    <a:pt x="8640" y="1286"/>
                  </a:cubicBezTo>
                  <a:cubicBezTo>
                    <a:pt x="8640" y="1279"/>
                    <a:pt x="8640" y="1279"/>
                    <a:pt x="8640" y="1279"/>
                  </a:cubicBezTo>
                  <a:cubicBezTo>
                    <a:pt x="8529" y="1237"/>
                    <a:pt x="8417" y="1196"/>
                    <a:pt x="8305" y="1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Freeform 29">
              <a:extLst>
                <a:ext uri="{FF2B5EF4-FFF2-40B4-BE49-F238E27FC236}">
                  <a16:creationId xmlns:a16="http://schemas.microsoft.com/office/drawing/2014/main" id="{EFFC4A2B-7285-4B8D-B3EB-16876C32E61B}"/>
                </a:ext>
              </a:extLst>
            </p:cNvPr>
            <p:cNvSpPr>
              <a:spLocks/>
            </p:cNvSpPr>
            <p:nvPr/>
          </p:nvSpPr>
          <p:spPr bwMode="auto">
            <a:xfrm>
              <a:off x="0" y="863"/>
              <a:ext cx="5760" cy="768"/>
            </a:xfrm>
            <a:custGeom>
              <a:avLst/>
              <a:gdLst>
                <a:gd name="T0" fmla="*/ 8397 w 8640"/>
                <a:gd name="T1" fmla="*/ 1060 h 1153"/>
                <a:gd name="T2" fmla="*/ 6400 w 8640"/>
                <a:gd name="T3" fmla="*/ 485 h 1153"/>
                <a:gd name="T4" fmla="*/ 2274 w 8640"/>
                <a:gd name="T5" fmla="*/ 56 h 1153"/>
                <a:gd name="T6" fmla="*/ 1240 w 8640"/>
                <a:gd name="T7" fmla="*/ 156 h 1153"/>
                <a:gd name="T8" fmla="*/ 728 w 8640"/>
                <a:gd name="T9" fmla="*/ 250 h 1153"/>
                <a:gd name="T10" fmla="*/ 229 w 8640"/>
                <a:gd name="T11" fmla="*/ 400 h 1153"/>
                <a:gd name="T12" fmla="*/ 0 w 8640"/>
                <a:gd name="T13" fmla="*/ 497 h 1153"/>
                <a:gd name="T14" fmla="*/ 0 w 8640"/>
                <a:gd name="T15" fmla="*/ 534 h 1153"/>
                <a:gd name="T16" fmla="*/ 241 w 8640"/>
                <a:gd name="T17" fmla="*/ 434 h 1153"/>
                <a:gd name="T18" fmla="*/ 735 w 8640"/>
                <a:gd name="T19" fmla="*/ 280 h 1153"/>
                <a:gd name="T20" fmla="*/ 1242 w 8640"/>
                <a:gd name="T21" fmla="*/ 170 h 1153"/>
                <a:gd name="T22" fmla="*/ 2275 w 8640"/>
                <a:gd name="T23" fmla="*/ 76 h 1153"/>
                <a:gd name="T24" fmla="*/ 4347 w 8640"/>
                <a:gd name="T25" fmla="*/ 172 h 1153"/>
                <a:gd name="T26" fmla="*/ 6395 w 8640"/>
                <a:gd name="T27" fmla="*/ 509 h 1153"/>
                <a:gd name="T28" fmla="*/ 8640 w 8640"/>
                <a:gd name="T29" fmla="*/ 1153 h 1153"/>
                <a:gd name="T30" fmla="*/ 8640 w 8640"/>
                <a:gd name="T31" fmla="*/ 1146 h 1153"/>
                <a:gd name="T32" fmla="*/ 8397 w 8640"/>
                <a:gd name="T33" fmla="*/ 106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153">
                  <a:moveTo>
                    <a:pt x="8397" y="1060"/>
                  </a:moveTo>
                  <a:cubicBezTo>
                    <a:pt x="7741" y="837"/>
                    <a:pt x="7075" y="644"/>
                    <a:pt x="6400" y="485"/>
                  </a:cubicBezTo>
                  <a:cubicBezTo>
                    <a:pt x="5052" y="168"/>
                    <a:pt x="3661" y="0"/>
                    <a:pt x="2274" y="56"/>
                  </a:cubicBezTo>
                  <a:cubicBezTo>
                    <a:pt x="1928" y="70"/>
                    <a:pt x="1583" y="105"/>
                    <a:pt x="1240" y="156"/>
                  </a:cubicBezTo>
                  <a:cubicBezTo>
                    <a:pt x="1068" y="182"/>
                    <a:pt x="897" y="211"/>
                    <a:pt x="728" y="250"/>
                  </a:cubicBezTo>
                  <a:cubicBezTo>
                    <a:pt x="559" y="289"/>
                    <a:pt x="392" y="338"/>
                    <a:pt x="229" y="400"/>
                  </a:cubicBezTo>
                  <a:cubicBezTo>
                    <a:pt x="152" y="430"/>
                    <a:pt x="75" y="462"/>
                    <a:pt x="0" y="497"/>
                  </a:cubicBezTo>
                  <a:cubicBezTo>
                    <a:pt x="0" y="534"/>
                    <a:pt x="0" y="534"/>
                    <a:pt x="0" y="534"/>
                  </a:cubicBezTo>
                  <a:cubicBezTo>
                    <a:pt x="79" y="497"/>
                    <a:pt x="160" y="464"/>
                    <a:pt x="241" y="434"/>
                  </a:cubicBezTo>
                  <a:cubicBezTo>
                    <a:pt x="403" y="374"/>
                    <a:pt x="568" y="324"/>
                    <a:pt x="735" y="280"/>
                  </a:cubicBezTo>
                  <a:cubicBezTo>
                    <a:pt x="902" y="236"/>
                    <a:pt x="1071" y="198"/>
                    <a:pt x="1242" y="170"/>
                  </a:cubicBezTo>
                  <a:cubicBezTo>
                    <a:pt x="1583" y="113"/>
                    <a:pt x="1930" y="88"/>
                    <a:pt x="2275" y="76"/>
                  </a:cubicBezTo>
                  <a:cubicBezTo>
                    <a:pt x="2967" y="52"/>
                    <a:pt x="3660" y="96"/>
                    <a:pt x="4347" y="172"/>
                  </a:cubicBezTo>
                  <a:cubicBezTo>
                    <a:pt x="5034" y="251"/>
                    <a:pt x="5718" y="363"/>
                    <a:pt x="6395" y="509"/>
                  </a:cubicBezTo>
                  <a:cubicBezTo>
                    <a:pt x="7156" y="672"/>
                    <a:pt x="7908" y="884"/>
                    <a:pt x="8640" y="1153"/>
                  </a:cubicBezTo>
                  <a:cubicBezTo>
                    <a:pt x="8640" y="1146"/>
                    <a:pt x="8640" y="1146"/>
                    <a:pt x="8640" y="1146"/>
                  </a:cubicBezTo>
                  <a:cubicBezTo>
                    <a:pt x="8559" y="1117"/>
                    <a:pt x="8478" y="1089"/>
                    <a:pt x="8397" y="10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0" name="Freeform 30">
              <a:extLst>
                <a:ext uri="{FF2B5EF4-FFF2-40B4-BE49-F238E27FC236}">
                  <a16:creationId xmlns:a16="http://schemas.microsoft.com/office/drawing/2014/main" id="{86BE1F8F-BDE1-4001-8737-8A43BD77B378}"/>
                </a:ext>
              </a:extLst>
            </p:cNvPr>
            <p:cNvSpPr>
              <a:spLocks/>
            </p:cNvSpPr>
            <p:nvPr/>
          </p:nvSpPr>
          <p:spPr bwMode="auto">
            <a:xfrm>
              <a:off x="0" y="891"/>
              <a:ext cx="5760" cy="678"/>
            </a:xfrm>
            <a:custGeom>
              <a:avLst/>
              <a:gdLst>
                <a:gd name="T0" fmla="*/ 8488 w 8640"/>
                <a:gd name="T1" fmla="*/ 961 h 1018"/>
                <a:gd name="T2" fmla="*/ 6483 w 8640"/>
                <a:gd name="T3" fmla="*/ 419 h 1018"/>
                <a:gd name="T4" fmla="*/ 2349 w 8640"/>
                <a:gd name="T5" fmla="*/ 109 h 1018"/>
                <a:gd name="T6" fmla="*/ 1319 w 8640"/>
                <a:gd name="T7" fmla="*/ 253 h 1018"/>
                <a:gd name="T8" fmla="*/ 813 w 8640"/>
                <a:gd name="T9" fmla="*/ 372 h 1018"/>
                <a:gd name="T10" fmla="*/ 323 w 8640"/>
                <a:gd name="T11" fmla="*/ 549 h 1018"/>
                <a:gd name="T12" fmla="*/ 0 w 8640"/>
                <a:gd name="T13" fmla="*/ 716 h 1018"/>
                <a:gd name="T14" fmla="*/ 0 w 8640"/>
                <a:gd name="T15" fmla="*/ 753 h 1018"/>
                <a:gd name="T16" fmla="*/ 337 w 8640"/>
                <a:gd name="T17" fmla="*/ 582 h 1018"/>
                <a:gd name="T18" fmla="*/ 822 w 8640"/>
                <a:gd name="T19" fmla="*/ 401 h 1018"/>
                <a:gd name="T20" fmla="*/ 1322 w 8640"/>
                <a:gd name="T21" fmla="*/ 267 h 1018"/>
                <a:gd name="T22" fmla="*/ 1834 w 8640"/>
                <a:gd name="T23" fmla="*/ 180 h 1018"/>
                <a:gd name="T24" fmla="*/ 2350 w 8640"/>
                <a:gd name="T25" fmla="*/ 129 h 1018"/>
                <a:gd name="T26" fmla="*/ 4423 w 8640"/>
                <a:gd name="T27" fmla="*/ 157 h 1018"/>
                <a:gd name="T28" fmla="*/ 6478 w 8640"/>
                <a:gd name="T29" fmla="*/ 443 h 1018"/>
                <a:gd name="T30" fmla="*/ 8640 w 8640"/>
                <a:gd name="T31" fmla="*/ 1018 h 1018"/>
                <a:gd name="T32" fmla="*/ 8640 w 8640"/>
                <a:gd name="T33" fmla="*/ 1013 h 1018"/>
                <a:gd name="T34" fmla="*/ 8488 w 8640"/>
                <a:gd name="T35" fmla="*/ 961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1018">
                  <a:moveTo>
                    <a:pt x="8488" y="961"/>
                  </a:moveTo>
                  <a:cubicBezTo>
                    <a:pt x="7830" y="745"/>
                    <a:pt x="7161" y="564"/>
                    <a:pt x="6483" y="419"/>
                  </a:cubicBezTo>
                  <a:cubicBezTo>
                    <a:pt x="5128" y="130"/>
                    <a:pt x="3732" y="0"/>
                    <a:pt x="2349" y="109"/>
                  </a:cubicBezTo>
                  <a:cubicBezTo>
                    <a:pt x="2003" y="137"/>
                    <a:pt x="1660" y="186"/>
                    <a:pt x="1319" y="253"/>
                  </a:cubicBezTo>
                  <a:cubicBezTo>
                    <a:pt x="1149" y="287"/>
                    <a:pt x="980" y="324"/>
                    <a:pt x="813" y="372"/>
                  </a:cubicBezTo>
                  <a:cubicBezTo>
                    <a:pt x="646" y="420"/>
                    <a:pt x="482" y="478"/>
                    <a:pt x="323" y="549"/>
                  </a:cubicBezTo>
                  <a:cubicBezTo>
                    <a:pt x="213" y="599"/>
                    <a:pt x="104" y="654"/>
                    <a:pt x="0" y="716"/>
                  </a:cubicBezTo>
                  <a:cubicBezTo>
                    <a:pt x="0" y="753"/>
                    <a:pt x="0" y="753"/>
                    <a:pt x="0" y="753"/>
                  </a:cubicBezTo>
                  <a:cubicBezTo>
                    <a:pt x="109" y="689"/>
                    <a:pt x="222" y="632"/>
                    <a:pt x="337" y="582"/>
                  </a:cubicBezTo>
                  <a:cubicBezTo>
                    <a:pt x="495" y="513"/>
                    <a:pt x="657" y="453"/>
                    <a:pt x="822" y="401"/>
                  </a:cubicBezTo>
                  <a:cubicBezTo>
                    <a:pt x="986" y="349"/>
                    <a:pt x="1153" y="303"/>
                    <a:pt x="1322" y="267"/>
                  </a:cubicBezTo>
                  <a:cubicBezTo>
                    <a:pt x="1491" y="230"/>
                    <a:pt x="1662" y="202"/>
                    <a:pt x="1834" y="180"/>
                  </a:cubicBezTo>
                  <a:cubicBezTo>
                    <a:pt x="2005" y="158"/>
                    <a:pt x="2178" y="141"/>
                    <a:pt x="2350" y="129"/>
                  </a:cubicBezTo>
                  <a:cubicBezTo>
                    <a:pt x="3041" y="78"/>
                    <a:pt x="3734" y="100"/>
                    <a:pt x="4423" y="157"/>
                  </a:cubicBezTo>
                  <a:cubicBezTo>
                    <a:pt x="5112" y="216"/>
                    <a:pt x="5799" y="311"/>
                    <a:pt x="6478" y="443"/>
                  </a:cubicBezTo>
                  <a:cubicBezTo>
                    <a:pt x="7210" y="584"/>
                    <a:pt x="7935" y="774"/>
                    <a:pt x="8640" y="1018"/>
                  </a:cubicBezTo>
                  <a:cubicBezTo>
                    <a:pt x="8640" y="1013"/>
                    <a:pt x="8640" y="1013"/>
                    <a:pt x="8640" y="1013"/>
                  </a:cubicBezTo>
                  <a:cubicBezTo>
                    <a:pt x="8589" y="995"/>
                    <a:pt x="8539" y="978"/>
                    <a:pt x="8488" y="9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1" name="Freeform 31">
              <a:extLst>
                <a:ext uri="{FF2B5EF4-FFF2-40B4-BE49-F238E27FC236}">
                  <a16:creationId xmlns:a16="http://schemas.microsoft.com/office/drawing/2014/main" id="{91085F2D-DB66-4FA8-AB8C-3C415AEE5327}"/>
                </a:ext>
              </a:extLst>
            </p:cNvPr>
            <p:cNvSpPr>
              <a:spLocks/>
            </p:cNvSpPr>
            <p:nvPr/>
          </p:nvSpPr>
          <p:spPr bwMode="auto">
            <a:xfrm>
              <a:off x="0" y="922"/>
              <a:ext cx="5760" cy="667"/>
            </a:xfrm>
            <a:custGeom>
              <a:avLst/>
              <a:gdLst>
                <a:gd name="T0" fmla="*/ 8580 w 8640"/>
                <a:gd name="T1" fmla="*/ 859 h 1000"/>
                <a:gd name="T2" fmla="*/ 6564 w 8640"/>
                <a:gd name="T3" fmla="*/ 351 h 1000"/>
                <a:gd name="T4" fmla="*/ 2422 w 8640"/>
                <a:gd name="T5" fmla="*/ 164 h 1000"/>
                <a:gd name="T6" fmla="*/ 1400 w 8640"/>
                <a:gd name="T7" fmla="*/ 352 h 1000"/>
                <a:gd name="T8" fmla="*/ 899 w 8640"/>
                <a:gd name="T9" fmla="*/ 495 h 1000"/>
                <a:gd name="T10" fmla="*/ 419 w 8640"/>
                <a:gd name="T11" fmla="*/ 699 h 1000"/>
                <a:gd name="T12" fmla="*/ 0 w 8640"/>
                <a:gd name="T13" fmla="*/ 961 h 1000"/>
                <a:gd name="T14" fmla="*/ 0 w 8640"/>
                <a:gd name="T15" fmla="*/ 1000 h 1000"/>
                <a:gd name="T16" fmla="*/ 435 w 8640"/>
                <a:gd name="T17" fmla="*/ 731 h 1000"/>
                <a:gd name="T18" fmla="*/ 910 w 8640"/>
                <a:gd name="T19" fmla="*/ 525 h 1000"/>
                <a:gd name="T20" fmla="*/ 1403 w 8640"/>
                <a:gd name="T21" fmla="*/ 365 h 1000"/>
                <a:gd name="T22" fmla="*/ 1911 w 8640"/>
                <a:gd name="T23" fmla="*/ 256 h 1000"/>
                <a:gd name="T24" fmla="*/ 2425 w 8640"/>
                <a:gd name="T25" fmla="*/ 183 h 1000"/>
                <a:gd name="T26" fmla="*/ 4498 w 8640"/>
                <a:gd name="T27" fmla="*/ 141 h 1000"/>
                <a:gd name="T28" fmla="*/ 6560 w 8640"/>
                <a:gd name="T29" fmla="*/ 374 h 1000"/>
                <a:gd name="T30" fmla="*/ 8640 w 8640"/>
                <a:gd name="T31" fmla="*/ 883 h 1000"/>
                <a:gd name="T32" fmla="*/ 8640 w 8640"/>
                <a:gd name="T33" fmla="*/ 878 h 1000"/>
                <a:gd name="T34" fmla="*/ 8580 w 8640"/>
                <a:gd name="T35" fmla="*/ 85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40" h="1000">
                  <a:moveTo>
                    <a:pt x="8580" y="859"/>
                  </a:moveTo>
                  <a:cubicBezTo>
                    <a:pt x="7919" y="651"/>
                    <a:pt x="7246" y="481"/>
                    <a:pt x="6564" y="351"/>
                  </a:cubicBezTo>
                  <a:cubicBezTo>
                    <a:pt x="5203" y="91"/>
                    <a:pt x="3801" y="0"/>
                    <a:pt x="2422" y="164"/>
                  </a:cubicBezTo>
                  <a:cubicBezTo>
                    <a:pt x="2078" y="205"/>
                    <a:pt x="1737" y="269"/>
                    <a:pt x="1400" y="352"/>
                  </a:cubicBezTo>
                  <a:cubicBezTo>
                    <a:pt x="1232" y="394"/>
                    <a:pt x="1064" y="439"/>
                    <a:pt x="899" y="495"/>
                  </a:cubicBezTo>
                  <a:cubicBezTo>
                    <a:pt x="735" y="552"/>
                    <a:pt x="574" y="619"/>
                    <a:pt x="419" y="699"/>
                  </a:cubicBezTo>
                  <a:cubicBezTo>
                    <a:pt x="273" y="775"/>
                    <a:pt x="132" y="861"/>
                    <a:pt x="0" y="961"/>
                  </a:cubicBezTo>
                  <a:cubicBezTo>
                    <a:pt x="0" y="1000"/>
                    <a:pt x="0" y="1000"/>
                    <a:pt x="0" y="1000"/>
                  </a:cubicBezTo>
                  <a:cubicBezTo>
                    <a:pt x="136" y="897"/>
                    <a:pt x="283" y="808"/>
                    <a:pt x="435" y="731"/>
                  </a:cubicBezTo>
                  <a:cubicBezTo>
                    <a:pt x="589" y="653"/>
                    <a:pt x="748" y="585"/>
                    <a:pt x="910" y="525"/>
                  </a:cubicBezTo>
                  <a:cubicBezTo>
                    <a:pt x="1071" y="464"/>
                    <a:pt x="1236" y="410"/>
                    <a:pt x="1403" y="365"/>
                  </a:cubicBezTo>
                  <a:cubicBezTo>
                    <a:pt x="1570" y="320"/>
                    <a:pt x="1740" y="286"/>
                    <a:pt x="1911" y="256"/>
                  </a:cubicBezTo>
                  <a:cubicBezTo>
                    <a:pt x="2081" y="227"/>
                    <a:pt x="2253" y="203"/>
                    <a:pt x="2425" y="183"/>
                  </a:cubicBezTo>
                  <a:cubicBezTo>
                    <a:pt x="3113" y="106"/>
                    <a:pt x="3807" y="105"/>
                    <a:pt x="4498" y="141"/>
                  </a:cubicBezTo>
                  <a:cubicBezTo>
                    <a:pt x="5189" y="180"/>
                    <a:pt x="5878" y="257"/>
                    <a:pt x="6560" y="374"/>
                  </a:cubicBezTo>
                  <a:cubicBezTo>
                    <a:pt x="7263" y="495"/>
                    <a:pt x="7961" y="662"/>
                    <a:pt x="8640" y="883"/>
                  </a:cubicBezTo>
                  <a:cubicBezTo>
                    <a:pt x="8640" y="878"/>
                    <a:pt x="8640" y="878"/>
                    <a:pt x="8640" y="878"/>
                  </a:cubicBezTo>
                  <a:cubicBezTo>
                    <a:pt x="8620" y="872"/>
                    <a:pt x="8600" y="865"/>
                    <a:pt x="8580" y="8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Freeform 32">
              <a:extLst>
                <a:ext uri="{FF2B5EF4-FFF2-40B4-BE49-F238E27FC236}">
                  <a16:creationId xmlns:a16="http://schemas.microsoft.com/office/drawing/2014/main" id="{FFCD2F73-77D7-4D01-8ABE-B8EB75424FBA}"/>
                </a:ext>
              </a:extLst>
            </p:cNvPr>
            <p:cNvSpPr>
              <a:spLocks/>
            </p:cNvSpPr>
            <p:nvPr/>
          </p:nvSpPr>
          <p:spPr bwMode="auto">
            <a:xfrm>
              <a:off x="0" y="957"/>
              <a:ext cx="5760" cy="853"/>
            </a:xfrm>
            <a:custGeom>
              <a:avLst/>
              <a:gdLst>
                <a:gd name="T0" fmla="*/ 6645 w 8640"/>
                <a:gd name="T1" fmla="*/ 279 h 1279"/>
                <a:gd name="T2" fmla="*/ 2496 w 8640"/>
                <a:gd name="T3" fmla="*/ 219 h 1279"/>
                <a:gd name="T4" fmla="*/ 1481 w 8640"/>
                <a:gd name="T5" fmla="*/ 452 h 1279"/>
                <a:gd name="T6" fmla="*/ 988 w 8640"/>
                <a:gd name="T7" fmla="*/ 620 h 1279"/>
                <a:gd name="T8" fmla="*/ 519 w 8640"/>
                <a:gd name="T9" fmla="*/ 849 h 1279"/>
                <a:gd name="T10" fmla="*/ 0 w 8640"/>
                <a:gd name="T11" fmla="*/ 1237 h 1279"/>
                <a:gd name="T12" fmla="*/ 0 w 8640"/>
                <a:gd name="T13" fmla="*/ 1279 h 1279"/>
                <a:gd name="T14" fmla="*/ 537 w 8640"/>
                <a:gd name="T15" fmla="*/ 880 h 1279"/>
                <a:gd name="T16" fmla="*/ 1000 w 8640"/>
                <a:gd name="T17" fmla="*/ 649 h 1279"/>
                <a:gd name="T18" fmla="*/ 1485 w 8640"/>
                <a:gd name="T19" fmla="*/ 465 h 1279"/>
                <a:gd name="T20" fmla="*/ 1988 w 8640"/>
                <a:gd name="T21" fmla="*/ 333 h 1279"/>
                <a:gd name="T22" fmla="*/ 2499 w 8640"/>
                <a:gd name="T23" fmla="*/ 239 h 1279"/>
                <a:gd name="T24" fmla="*/ 4572 w 8640"/>
                <a:gd name="T25" fmla="*/ 124 h 1279"/>
                <a:gd name="T26" fmla="*/ 6641 w 8640"/>
                <a:gd name="T27" fmla="*/ 303 h 1279"/>
                <a:gd name="T28" fmla="*/ 8640 w 8640"/>
                <a:gd name="T29" fmla="*/ 747 h 1279"/>
                <a:gd name="T30" fmla="*/ 8640 w 8640"/>
                <a:gd name="T31" fmla="*/ 742 h 1279"/>
                <a:gd name="T32" fmla="*/ 6645 w 8640"/>
                <a:gd name="T33" fmla="*/ 279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40" h="1279">
                  <a:moveTo>
                    <a:pt x="6645" y="279"/>
                  </a:moveTo>
                  <a:cubicBezTo>
                    <a:pt x="5277" y="51"/>
                    <a:pt x="3869" y="0"/>
                    <a:pt x="2496" y="219"/>
                  </a:cubicBezTo>
                  <a:cubicBezTo>
                    <a:pt x="2153" y="274"/>
                    <a:pt x="1814" y="353"/>
                    <a:pt x="1481" y="452"/>
                  </a:cubicBezTo>
                  <a:cubicBezTo>
                    <a:pt x="1315" y="501"/>
                    <a:pt x="1150" y="555"/>
                    <a:pt x="988" y="620"/>
                  </a:cubicBezTo>
                  <a:cubicBezTo>
                    <a:pt x="827" y="685"/>
                    <a:pt x="669" y="760"/>
                    <a:pt x="519" y="849"/>
                  </a:cubicBezTo>
                  <a:cubicBezTo>
                    <a:pt x="333" y="959"/>
                    <a:pt x="156" y="1086"/>
                    <a:pt x="0" y="1237"/>
                  </a:cubicBezTo>
                  <a:cubicBezTo>
                    <a:pt x="0" y="1279"/>
                    <a:pt x="0" y="1279"/>
                    <a:pt x="0" y="1279"/>
                  </a:cubicBezTo>
                  <a:cubicBezTo>
                    <a:pt x="160" y="1124"/>
                    <a:pt x="343" y="991"/>
                    <a:pt x="537" y="880"/>
                  </a:cubicBezTo>
                  <a:cubicBezTo>
                    <a:pt x="686" y="794"/>
                    <a:pt x="841" y="717"/>
                    <a:pt x="1000" y="649"/>
                  </a:cubicBezTo>
                  <a:cubicBezTo>
                    <a:pt x="1158" y="579"/>
                    <a:pt x="1320" y="517"/>
                    <a:pt x="1485" y="465"/>
                  </a:cubicBezTo>
                  <a:cubicBezTo>
                    <a:pt x="1651" y="412"/>
                    <a:pt x="1819" y="370"/>
                    <a:pt x="1988" y="333"/>
                  </a:cubicBezTo>
                  <a:cubicBezTo>
                    <a:pt x="2157" y="296"/>
                    <a:pt x="2328" y="265"/>
                    <a:pt x="2499" y="239"/>
                  </a:cubicBezTo>
                  <a:cubicBezTo>
                    <a:pt x="3184" y="133"/>
                    <a:pt x="3880" y="109"/>
                    <a:pt x="4572" y="124"/>
                  </a:cubicBezTo>
                  <a:cubicBezTo>
                    <a:pt x="5264" y="142"/>
                    <a:pt x="5956" y="201"/>
                    <a:pt x="6641" y="303"/>
                  </a:cubicBezTo>
                  <a:cubicBezTo>
                    <a:pt x="7316" y="404"/>
                    <a:pt x="7986" y="548"/>
                    <a:pt x="8640" y="747"/>
                  </a:cubicBezTo>
                  <a:cubicBezTo>
                    <a:pt x="8640" y="742"/>
                    <a:pt x="8640" y="742"/>
                    <a:pt x="8640" y="742"/>
                  </a:cubicBezTo>
                  <a:cubicBezTo>
                    <a:pt x="7985" y="547"/>
                    <a:pt x="7319" y="393"/>
                    <a:pt x="6645"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3" name="Freeform 33">
              <a:extLst>
                <a:ext uri="{FF2B5EF4-FFF2-40B4-BE49-F238E27FC236}">
                  <a16:creationId xmlns:a16="http://schemas.microsoft.com/office/drawing/2014/main" id="{7B4E28C5-487B-4B75-A11D-9F37A3E33BBA}"/>
                </a:ext>
              </a:extLst>
            </p:cNvPr>
            <p:cNvSpPr>
              <a:spLocks/>
            </p:cNvSpPr>
            <p:nvPr/>
          </p:nvSpPr>
          <p:spPr bwMode="auto">
            <a:xfrm>
              <a:off x="0" y="1033"/>
              <a:ext cx="5760" cy="1033"/>
            </a:xfrm>
            <a:custGeom>
              <a:avLst/>
              <a:gdLst>
                <a:gd name="T0" fmla="*/ 6725 w 8640"/>
                <a:gd name="T1" fmla="*/ 150 h 1549"/>
                <a:gd name="T2" fmla="*/ 4644 w 8640"/>
                <a:gd name="T3" fmla="*/ 9 h 1549"/>
                <a:gd name="T4" fmla="*/ 3602 w 8640"/>
                <a:gd name="T5" fmla="*/ 66 h 1549"/>
                <a:gd name="T6" fmla="*/ 2570 w 8640"/>
                <a:gd name="T7" fmla="*/ 220 h 1549"/>
                <a:gd name="T8" fmla="*/ 1565 w 8640"/>
                <a:gd name="T9" fmla="*/ 497 h 1549"/>
                <a:gd name="T10" fmla="*/ 1079 w 8640"/>
                <a:gd name="T11" fmla="*/ 689 h 1549"/>
                <a:gd name="T12" fmla="*/ 622 w 8640"/>
                <a:gd name="T13" fmla="*/ 943 h 1549"/>
                <a:gd name="T14" fmla="*/ 0 w 8640"/>
                <a:gd name="T15" fmla="*/ 1503 h 1549"/>
                <a:gd name="T16" fmla="*/ 0 w 8640"/>
                <a:gd name="T17" fmla="*/ 1549 h 1549"/>
                <a:gd name="T18" fmla="*/ 641 w 8640"/>
                <a:gd name="T19" fmla="*/ 973 h 1549"/>
                <a:gd name="T20" fmla="*/ 1093 w 8640"/>
                <a:gd name="T21" fmla="*/ 717 h 1549"/>
                <a:gd name="T22" fmla="*/ 1569 w 8640"/>
                <a:gd name="T23" fmla="*/ 510 h 1549"/>
                <a:gd name="T24" fmla="*/ 2066 w 8640"/>
                <a:gd name="T25" fmla="*/ 355 h 1549"/>
                <a:gd name="T26" fmla="*/ 2574 w 8640"/>
                <a:gd name="T27" fmla="*/ 240 h 1549"/>
                <a:gd name="T28" fmla="*/ 4644 w 8640"/>
                <a:gd name="T29" fmla="*/ 51 h 1549"/>
                <a:gd name="T30" fmla="*/ 6721 w 8640"/>
                <a:gd name="T31" fmla="*/ 174 h 1549"/>
                <a:gd name="T32" fmla="*/ 8640 w 8640"/>
                <a:gd name="T33" fmla="*/ 554 h 1549"/>
                <a:gd name="T34" fmla="*/ 8640 w 8640"/>
                <a:gd name="T35" fmla="*/ 550 h 1549"/>
                <a:gd name="T36" fmla="*/ 6725 w 8640"/>
                <a:gd name="T37" fmla="*/ 150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40" h="1549">
                  <a:moveTo>
                    <a:pt x="6725" y="150"/>
                  </a:moveTo>
                  <a:cubicBezTo>
                    <a:pt x="6036" y="51"/>
                    <a:pt x="5340" y="0"/>
                    <a:pt x="4644" y="9"/>
                  </a:cubicBezTo>
                  <a:cubicBezTo>
                    <a:pt x="4296" y="12"/>
                    <a:pt x="3948" y="31"/>
                    <a:pt x="3602" y="66"/>
                  </a:cubicBezTo>
                  <a:cubicBezTo>
                    <a:pt x="3256" y="101"/>
                    <a:pt x="2911" y="150"/>
                    <a:pt x="2570" y="220"/>
                  </a:cubicBezTo>
                  <a:cubicBezTo>
                    <a:pt x="2229" y="289"/>
                    <a:pt x="1893" y="383"/>
                    <a:pt x="1565" y="497"/>
                  </a:cubicBezTo>
                  <a:cubicBezTo>
                    <a:pt x="1401" y="555"/>
                    <a:pt x="1238" y="617"/>
                    <a:pt x="1079" y="689"/>
                  </a:cubicBezTo>
                  <a:cubicBezTo>
                    <a:pt x="921" y="763"/>
                    <a:pt x="767" y="846"/>
                    <a:pt x="622" y="943"/>
                  </a:cubicBezTo>
                  <a:cubicBezTo>
                    <a:pt x="389" y="1098"/>
                    <a:pt x="172" y="1282"/>
                    <a:pt x="0" y="1503"/>
                  </a:cubicBezTo>
                  <a:cubicBezTo>
                    <a:pt x="0" y="1549"/>
                    <a:pt x="0" y="1549"/>
                    <a:pt x="0" y="1549"/>
                  </a:cubicBezTo>
                  <a:cubicBezTo>
                    <a:pt x="177" y="1321"/>
                    <a:pt x="399" y="1130"/>
                    <a:pt x="641" y="973"/>
                  </a:cubicBezTo>
                  <a:cubicBezTo>
                    <a:pt x="786" y="879"/>
                    <a:pt x="937" y="794"/>
                    <a:pt x="1093" y="717"/>
                  </a:cubicBezTo>
                  <a:cubicBezTo>
                    <a:pt x="1248" y="640"/>
                    <a:pt x="1406" y="570"/>
                    <a:pt x="1569" y="510"/>
                  </a:cubicBezTo>
                  <a:cubicBezTo>
                    <a:pt x="1732" y="450"/>
                    <a:pt x="1899" y="400"/>
                    <a:pt x="2066" y="355"/>
                  </a:cubicBezTo>
                  <a:cubicBezTo>
                    <a:pt x="2234" y="311"/>
                    <a:pt x="2403" y="273"/>
                    <a:pt x="2574" y="240"/>
                  </a:cubicBezTo>
                  <a:cubicBezTo>
                    <a:pt x="3256" y="106"/>
                    <a:pt x="3951" y="57"/>
                    <a:pt x="4644" y="51"/>
                  </a:cubicBezTo>
                  <a:cubicBezTo>
                    <a:pt x="5338" y="47"/>
                    <a:pt x="6032" y="88"/>
                    <a:pt x="6721" y="174"/>
                  </a:cubicBezTo>
                  <a:cubicBezTo>
                    <a:pt x="7368" y="255"/>
                    <a:pt x="8011" y="379"/>
                    <a:pt x="8640" y="554"/>
                  </a:cubicBezTo>
                  <a:cubicBezTo>
                    <a:pt x="8640" y="550"/>
                    <a:pt x="8640" y="550"/>
                    <a:pt x="8640" y="550"/>
                  </a:cubicBezTo>
                  <a:cubicBezTo>
                    <a:pt x="8011" y="377"/>
                    <a:pt x="7371" y="244"/>
                    <a:pt x="6725"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4" name="Freeform 34">
              <a:extLst>
                <a:ext uri="{FF2B5EF4-FFF2-40B4-BE49-F238E27FC236}">
                  <a16:creationId xmlns:a16="http://schemas.microsoft.com/office/drawing/2014/main" id="{9B62FE94-38B7-4AE9-82BC-0AA794569EF6}"/>
                </a:ext>
              </a:extLst>
            </p:cNvPr>
            <p:cNvSpPr>
              <a:spLocks/>
            </p:cNvSpPr>
            <p:nvPr/>
          </p:nvSpPr>
          <p:spPr bwMode="auto">
            <a:xfrm>
              <a:off x="0" y="1049"/>
              <a:ext cx="5760" cy="1324"/>
            </a:xfrm>
            <a:custGeom>
              <a:avLst/>
              <a:gdLst>
                <a:gd name="T0" fmla="*/ 6803 w 8640"/>
                <a:gd name="T1" fmla="*/ 115 h 1985"/>
                <a:gd name="T2" fmla="*/ 4715 w 8640"/>
                <a:gd name="T3" fmla="*/ 31 h 1985"/>
                <a:gd name="T4" fmla="*/ 3672 w 8640"/>
                <a:gd name="T5" fmla="*/ 123 h 1985"/>
                <a:gd name="T6" fmla="*/ 2645 w 8640"/>
                <a:gd name="T7" fmla="*/ 318 h 1985"/>
                <a:gd name="T8" fmla="*/ 1650 w 8640"/>
                <a:gd name="T9" fmla="*/ 639 h 1985"/>
                <a:gd name="T10" fmla="*/ 1173 w 8640"/>
                <a:gd name="T11" fmla="*/ 855 h 1985"/>
                <a:gd name="T12" fmla="*/ 728 w 8640"/>
                <a:gd name="T13" fmla="*/ 1132 h 1985"/>
                <a:gd name="T14" fmla="*/ 20 w 8640"/>
                <a:gd name="T15" fmla="*/ 1899 h 1985"/>
                <a:gd name="T16" fmla="*/ 0 w 8640"/>
                <a:gd name="T17" fmla="*/ 1935 h 1985"/>
                <a:gd name="T18" fmla="*/ 0 w 8640"/>
                <a:gd name="T19" fmla="*/ 1985 h 1985"/>
                <a:gd name="T20" fmla="*/ 42 w 8640"/>
                <a:gd name="T21" fmla="*/ 1911 h 1985"/>
                <a:gd name="T22" fmla="*/ 749 w 8640"/>
                <a:gd name="T23" fmla="*/ 1161 h 1985"/>
                <a:gd name="T24" fmla="*/ 1188 w 8640"/>
                <a:gd name="T25" fmla="*/ 882 h 1985"/>
                <a:gd name="T26" fmla="*/ 1656 w 8640"/>
                <a:gd name="T27" fmla="*/ 652 h 1985"/>
                <a:gd name="T28" fmla="*/ 2649 w 8640"/>
                <a:gd name="T29" fmla="*/ 337 h 1985"/>
                <a:gd name="T30" fmla="*/ 4716 w 8640"/>
                <a:gd name="T31" fmla="*/ 73 h 1985"/>
                <a:gd name="T32" fmla="*/ 6801 w 8640"/>
                <a:gd name="T33" fmla="*/ 139 h 1985"/>
                <a:gd name="T34" fmla="*/ 8640 w 8640"/>
                <a:gd name="T35" fmla="*/ 457 h 1985"/>
                <a:gd name="T36" fmla="*/ 8640 w 8640"/>
                <a:gd name="T37" fmla="*/ 453 h 1985"/>
                <a:gd name="T38" fmla="*/ 6803 w 8640"/>
                <a:gd name="T39" fmla="*/ 11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1985">
                  <a:moveTo>
                    <a:pt x="6803" y="115"/>
                  </a:moveTo>
                  <a:cubicBezTo>
                    <a:pt x="6111" y="32"/>
                    <a:pt x="5412" y="0"/>
                    <a:pt x="4715" y="31"/>
                  </a:cubicBezTo>
                  <a:cubicBezTo>
                    <a:pt x="4366" y="45"/>
                    <a:pt x="4018" y="76"/>
                    <a:pt x="3672" y="123"/>
                  </a:cubicBezTo>
                  <a:cubicBezTo>
                    <a:pt x="3327" y="171"/>
                    <a:pt x="2983" y="233"/>
                    <a:pt x="2645" y="318"/>
                  </a:cubicBezTo>
                  <a:cubicBezTo>
                    <a:pt x="2306" y="401"/>
                    <a:pt x="1974" y="509"/>
                    <a:pt x="1650" y="639"/>
                  </a:cubicBezTo>
                  <a:cubicBezTo>
                    <a:pt x="1489" y="704"/>
                    <a:pt x="1328" y="774"/>
                    <a:pt x="1173" y="855"/>
                  </a:cubicBezTo>
                  <a:cubicBezTo>
                    <a:pt x="1019" y="936"/>
                    <a:pt x="869" y="1028"/>
                    <a:pt x="728" y="1132"/>
                  </a:cubicBezTo>
                  <a:cubicBezTo>
                    <a:pt x="448" y="1340"/>
                    <a:pt x="194" y="1593"/>
                    <a:pt x="20" y="1899"/>
                  </a:cubicBezTo>
                  <a:cubicBezTo>
                    <a:pt x="13" y="1911"/>
                    <a:pt x="7" y="1923"/>
                    <a:pt x="0" y="1935"/>
                  </a:cubicBezTo>
                  <a:cubicBezTo>
                    <a:pt x="0" y="1985"/>
                    <a:pt x="0" y="1985"/>
                    <a:pt x="0" y="1985"/>
                  </a:cubicBezTo>
                  <a:cubicBezTo>
                    <a:pt x="13" y="1960"/>
                    <a:pt x="27" y="1936"/>
                    <a:pt x="42" y="1911"/>
                  </a:cubicBezTo>
                  <a:cubicBezTo>
                    <a:pt x="219" y="1614"/>
                    <a:pt x="469" y="1363"/>
                    <a:pt x="749" y="1161"/>
                  </a:cubicBezTo>
                  <a:cubicBezTo>
                    <a:pt x="889" y="1059"/>
                    <a:pt x="1037" y="967"/>
                    <a:pt x="1188" y="882"/>
                  </a:cubicBezTo>
                  <a:cubicBezTo>
                    <a:pt x="1339" y="797"/>
                    <a:pt x="1495" y="720"/>
                    <a:pt x="1656" y="652"/>
                  </a:cubicBezTo>
                  <a:cubicBezTo>
                    <a:pt x="1976" y="516"/>
                    <a:pt x="2312" y="418"/>
                    <a:pt x="2649" y="337"/>
                  </a:cubicBezTo>
                  <a:cubicBezTo>
                    <a:pt x="3327" y="176"/>
                    <a:pt x="4022" y="102"/>
                    <a:pt x="4716" y="73"/>
                  </a:cubicBezTo>
                  <a:cubicBezTo>
                    <a:pt x="5411" y="47"/>
                    <a:pt x="6108" y="69"/>
                    <a:pt x="6801" y="139"/>
                  </a:cubicBezTo>
                  <a:cubicBezTo>
                    <a:pt x="7420" y="201"/>
                    <a:pt x="8036" y="304"/>
                    <a:pt x="8640" y="457"/>
                  </a:cubicBezTo>
                  <a:cubicBezTo>
                    <a:pt x="8640" y="453"/>
                    <a:pt x="8640" y="453"/>
                    <a:pt x="8640" y="453"/>
                  </a:cubicBezTo>
                  <a:cubicBezTo>
                    <a:pt x="8036" y="301"/>
                    <a:pt x="7422" y="189"/>
                    <a:pt x="6803"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5" name="Freeform 35">
              <a:extLst>
                <a:ext uri="{FF2B5EF4-FFF2-40B4-BE49-F238E27FC236}">
                  <a16:creationId xmlns:a16="http://schemas.microsoft.com/office/drawing/2014/main" id="{F4AA26C2-B3DC-4912-BF96-0FD2B4F2E6A9}"/>
                </a:ext>
              </a:extLst>
            </p:cNvPr>
            <p:cNvSpPr>
              <a:spLocks/>
            </p:cNvSpPr>
            <p:nvPr/>
          </p:nvSpPr>
          <p:spPr bwMode="auto">
            <a:xfrm>
              <a:off x="0" y="1069"/>
              <a:ext cx="5760" cy="1723"/>
            </a:xfrm>
            <a:custGeom>
              <a:avLst/>
              <a:gdLst>
                <a:gd name="T0" fmla="*/ 6882 w 8640"/>
                <a:gd name="T1" fmla="*/ 77 h 2584"/>
                <a:gd name="T2" fmla="*/ 4785 w 8640"/>
                <a:gd name="T3" fmla="*/ 53 h 2584"/>
                <a:gd name="T4" fmla="*/ 3743 w 8640"/>
                <a:gd name="T5" fmla="*/ 181 h 2584"/>
                <a:gd name="T6" fmla="*/ 2721 w 8640"/>
                <a:gd name="T7" fmla="*/ 416 h 2584"/>
                <a:gd name="T8" fmla="*/ 1738 w 8640"/>
                <a:gd name="T9" fmla="*/ 781 h 2584"/>
                <a:gd name="T10" fmla="*/ 1271 w 8640"/>
                <a:gd name="T11" fmla="*/ 1020 h 2584"/>
                <a:gd name="T12" fmla="*/ 838 w 8640"/>
                <a:gd name="T13" fmla="*/ 1319 h 2584"/>
                <a:gd name="T14" fmla="*/ 162 w 8640"/>
                <a:gd name="T15" fmla="*/ 2119 h 2584"/>
                <a:gd name="T16" fmla="*/ 0 w 8640"/>
                <a:gd name="T17" fmla="*/ 2522 h 2584"/>
                <a:gd name="T18" fmla="*/ 0 w 8640"/>
                <a:gd name="T19" fmla="*/ 2584 h 2584"/>
                <a:gd name="T20" fmla="*/ 184 w 8640"/>
                <a:gd name="T21" fmla="*/ 2130 h 2584"/>
                <a:gd name="T22" fmla="*/ 860 w 8640"/>
                <a:gd name="T23" fmla="*/ 1346 h 2584"/>
                <a:gd name="T24" fmla="*/ 1287 w 8640"/>
                <a:gd name="T25" fmla="*/ 1046 h 2584"/>
                <a:gd name="T26" fmla="*/ 1744 w 8640"/>
                <a:gd name="T27" fmla="*/ 793 h 2584"/>
                <a:gd name="T28" fmla="*/ 2726 w 8640"/>
                <a:gd name="T29" fmla="*/ 435 h 2584"/>
                <a:gd name="T30" fmla="*/ 4788 w 8640"/>
                <a:gd name="T31" fmla="*/ 95 h 2584"/>
                <a:gd name="T32" fmla="*/ 6880 w 8640"/>
                <a:gd name="T33" fmla="*/ 101 h 2584"/>
                <a:gd name="T34" fmla="*/ 8640 w 8640"/>
                <a:gd name="T35" fmla="*/ 360 h 2584"/>
                <a:gd name="T36" fmla="*/ 8640 w 8640"/>
                <a:gd name="T37" fmla="*/ 356 h 2584"/>
                <a:gd name="T38" fmla="*/ 6882 w 8640"/>
                <a:gd name="T39" fmla="*/ 77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40" h="2584">
                  <a:moveTo>
                    <a:pt x="6882" y="77"/>
                  </a:moveTo>
                  <a:cubicBezTo>
                    <a:pt x="6185" y="11"/>
                    <a:pt x="5483" y="0"/>
                    <a:pt x="4785" y="53"/>
                  </a:cubicBezTo>
                  <a:cubicBezTo>
                    <a:pt x="4436" y="79"/>
                    <a:pt x="4088" y="121"/>
                    <a:pt x="3743" y="181"/>
                  </a:cubicBezTo>
                  <a:cubicBezTo>
                    <a:pt x="3399" y="241"/>
                    <a:pt x="3057" y="317"/>
                    <a:pt x="2721" y="416"/>
                  </a:cubicBezTo>
                  <a:cubicBezTo>
                    <a:pt x="2385" y="513"/>
                    <a:pt x="2057" y="636"/>
                    <a:pt x="1738" y="781"/>
                  </a:cubicBezTo>
                  <a:cubicBezTo>
                    <a:pt x="1579" y="854"/>
                    <a:pt x="1422" y="931"/>
                    <a:pt x="1271" y="1020"/>
                  </a:cubicBezTo>
                  <a:cubicBezTo>
                    <a:pt x="1119" y="1108"/>
                    <a:pt x="974" y="1208"/>
                    <a:pt x="838" y="1319"/>
                  </a:cubicBezTo>
                  <a:cubicBezTo>
                    <a:pt x="567" y="1541"/>
                    <a:pt x="326" y="1806"/>
                    <a:pt x="162" y="2119"/>
                  </a:cubicBezTo>
                  <a:cubicBezTo>
                    <a:pt x="95" y="2247"/>
                    <a:pt x="40" y="2382"/>
                    <a:pt x="0" y="2522"/>
                  </a:cubicBezTo>
                  <a:cubicBezTo>
                    <a:pt x="0" y="2584"/>
                    <a:pt x="0" y="2584"/>
                    <a:pt x="0" y="2584"/>
                  </a:cubicBezTo>
                  <a:cubicBezTo>
                    <a:pt x="44" y="2427"/>
                    <a:pt x="105" y="2274"/>
                    <a:pt x="184" y="2130"/>
                  </a:cubicBezTo>
                  <a:cubicBezTo>
                    <a:pt x="352" y="1826"/>
                    <a:pt x="589" y="1563"/>
                    <a:pt x="860" y="1346"/>
                  </a:cubicBezTo>
                  <a:cubicBezTo>
                    <a:pt x="996" y="1238"/>
                    <a:pt x="1139" y="1138"/>
                    <a:pt x="1287" y="1046"/>
                  </a:cubicBezTo>
                  <a:cubicBezTo>
                    <a:pt x="1434" y="954"/>
                    <a:pt x="1587" y="868"/>
                    <a:pt x="1744" y="793"/>
                  </a:cubicBezTo>
                  <a:cubicBezTo>
                    <a:pt x="2059" y="643"/>
                    <a:pt x="2391" y="530"/>
                    <a:pt x="2726" y="435"/>
                  </a:cubicBezTo>
                  <a:cubicBezTo>
                    <a:pt x="3399" y="245"/>
                    <a:pt x="4093" y="146"/>
                    <a:pt x="4788" y="95"/>
                  </a:cubicBezTo>
                  <a:cubicBezTo>
                    <a:pt x="5484" y="46"/>
                    <a:pt x="6183" y="48"/>
                    <a:pt x="6880" y="101"/>
                  </a:cubicBezTo>
                  <a:cubicBezTo>
                    <a:pt x="7471" y="145"/>
                    <a:pt x="8061" y="229"/>
                    <a:pt x="8640" y="360"/>
                  </a:cubicBezTo>
                  <a:cubicBezTo>
                    <a:pt x="8640" y="356"/>
                    <a:pt x="8640" y="356"/>
                    <a:pt x="8640" y="356"/>
                  </a:cubicBezTo>
                  <a:cubicBezTo>
                    <a:pt x="8061" y="225"/>
                    <a:pt x="7473" y="132"/>
                    <a:pt x="688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6" name="Freeform 36">
              <a:extLst>
                <a:ext uri="{FF2B5EF4-FFF2-40B4-BE49-F238E27FC236}">
                  <a16:creationId xmlns:a16="http://schemas.microsoft.com/office/drawing/2014/main" id="{2D4B65D3-392F-4DB0-9216-3935C77F9D6F}"/>
                </a:ext>
              </a:extLst>
            </p:cNvPr>
            <p:cNvSpPr>
              <a:spLocks/>
            </p:cNvSpPr>
            <p:nvPr/>
          </p:nvSpPr>
          <p:spPr bwMode="auto">
            <a:xfrm>
              <a:off x="51" y="1086"/>
              <a:ext cx="5709" cy="2243"/>
            </a:xfrm>
            <a:custGeom>
              <a:avLst/>
              <a:gdLst>
                <a:gd name="T0" fmla="*/ 6882 w 8563"/>
                <a:gd name="T1" fmla="*/ 47 h 3364"/>
                <a:gd name="T2" fmla="*/ 4778 w 8563"/>
                <a:gd name="T3" fmla="*/ 85 h 3364"/>
                <a:gd name="T4" fmla="*/ 3738 w 8563"/>
                <a:gd name="T5" fmla="*/ 250 h 3364"/>
                <a:gd name="T6" fmla="*/ 2722 w 8563"/>
                <a:gd name="T7" fmla="*/ 525 h 3364"/>
                <a:gd name="T8" fmla="*/ 1752 w 8563"/>
                <a:gd name="T9" fmla="*/ 933 h 3364"/>
                <a:gd name="T10" fmla="*/ 1294 w 8563"/>
                <a:gd name="T11" fmla="*/ 1194 h 3364"/>
                <a:gd name="T12" fmla="*/ 874 w 8563"/>
                <a:gd name="T13" fmla="*/ 1514 h 3364"/>
                <a:gd name="T14" fmla="*/ 229 w 8563"/>
                <a:gd name="T15" fmla="*/ 2344 h 3364"/>
                <a:gd name="T16" fmla="*/ 55 w 8563"/>
                <a:gd name="T17" fmla="*/ 2841 h 3364"/>
                <a:gd name="T18" fmla="*/ 3 w 8563"/>
                <a:gd name="T19" fmla="*/ 3364 h 3364"/>
                <a:gd name="T20" fmla="*/ 4 w 8563"/>
                <a:gd name="T21" fmla="*/ 3364 h 3364"/>
                <a:gd name="T22" fmla="*/ 251 w 8563"/>
                <a:gd name="T23" fmla="*/ 2355 h 3364"/>
                <a:gd name="T24" fmla="*/ 898 w 8563"/>
                <a:gd name="T25" fmla="*/ 1540 h 3364"/>
                <a:gd name="T26" fmla="*/ 1311 w 8563"/>
                <a:gd name="T27" fmla="*/ 1220 h 3364"/>
                <a:gd name="T28" fmla="*/ 1759 w 8563"/>
                <a:gd name="T29" fmla="*/ 946 h 3364"/>
                <a:gd name="T30" fmla="*/ 2235 w 8563"/>
                <a:gd name="T31" fmla="*/ 724 h 3364"/>
                <a:gd name="T32" fmla="*/ 2728 w 8563"/>
                <a:gd name="T33" fmla="*/ 544 h 3364"/>
                <a:gd name="T34" fmla="*/ 4783 w 8563"/>
                <a:gd name="T35" fmla="*/ 127 h 3364"/>
                <a:gd name="T36" fmla="*/ 6881 w 8563"/>
                <a:gd name="T37" fmla="*/ 71 h 3364"/>
                <a:gd name="T38" fmla="*/ 8563 w 8563"/>
                <a:gd name="T39" fmla="*/ 274 h 3364"/>
                <a:gd name="T40" fmla="*/ 8563 w 8563"/>
                <a:gd name="T41" fmla="*/ 270 h 3364"/>
                <a:gd name="T42" fmla="*/ 6882 w 8563"/>
                <a:gd name="T43" fmla="*/ 47 h 3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63" h="3364">
                  <a:moveTo>
                    <a:pt x="6882" y="47"/>
                  </a:moveTo>
                  <a:cubicBezTo>
                    <a:pt x="6182" y="0"/>
                    <a:pt x="5477" y="9"/>
                    <a:pt x="4778" y="85"/>
                  </a:cubicBezTo>
                  <a:cubicBezTo>
                    <a:pt x="4429" y="123"/>
                    <a:pt x="4082" y="177"/>
                    <a:pt x="3738" y="250"/>
                  </a:cubicBezTo>
                  <a:cubicBezTo>
                    <a:pt x="3395" y="323"/>
                    <a:pt x="3055" y="413"/>
                    <a:pt x="2722" y="525"/>
                  </a:cubicBezTo>
                  <a:cubicBezTo>
                    <a:pt x="2389" y="636"/>
                    <a:pt x="2065" y="774"/>
                    <a:pt x="1752" y="933"/>
                  </a:cubicBezTo>
                  <a:cubicBezTo>
                    <a:pt x="1596" y="1013"/>
                    <a:pt x="1442" y="1098"/>
                    <a:pt x="1294" y="1194"/>
                  </a:cubicBezTo>
                  <a:cubicBezTo>
                    <a:pt x="1147" y="1290"/>
                    <a:pt x="1006" y="1396"/>
                    <a:pt x="874" y="1514"/>
                  </a:cubicBezTo>
                  <a:cubicBezTo>
                    <a:pt x="613" y="1749"/>
                    <a:pt x="383" y="2026"/>
                    <a:pt x="229" y="2344"/>
                  </a:cubicBezTo>
                  <a:cubicBezTo>
                    <a:pt x="152" y="2502"/>
                    <a:pt x="92" y="2669"/>
                    <a:pt x="55" y="2841"/>
                  </a:cubicBezTo>
                  <a:cubicBezTo>
                    <a:pt x="17" y="3013"/>
                    <a:pt x="0" y="3189"/>
                    <a:pt x="3" y="3364"/>
                  </a:cubicBezTo>
                  <a:cubicBezTo>
                    <a:pt x="4" y="3364"/>
                    <a:pt x="4" y="3364"/>
                    <a:pt x="4" y="3364"/>
                  </a:cubicBezTo>
                  <a:cubicBezTo>
                    <a:pt x="8" y="3014"/>
                    <a:pt x="93" y="2665"/>
                    <a:pt x="251" y="2355"/>
                  </a:cubicBezTo>
                  <a:cubicBezTo>
                    <a:pt x="410" y="2044"/>
                    <a:pt x="636" y="1770"/>
                    <a:pt x="898" y="1540"/>
                  </a:cubicBezTo>
                  <a:cubicBezTo>
                    <a:pt x="1029" y="1426"/>
                    <a:pt x="1167" y="1319"/>
                    <a:pt x="1311" y="1220"/>
                  </a:cubicBezTo>
                  <a:cubicBezTo>
                    <a:pt x="1455" y="1120"/>
                    <a:pt x="1604" y="1028"/>
                    <a:pt x="1759" y="946"/>
                  </a:cubicBezTo>
                  <a:cubicBezTo>
                    <a:pt x="1913" y="863"/>
                    <a:pt x="2073" y="790"/>
                    <a:pt x="2235" y="724"/>
                  </a:cubicBezTo>
                  <a:cubicBezTo>
                    <a:pt x="2397" y="658"/>
                    <a:pt x="2562" y="598"/>
                    <a:pt x="2728" y="544"/>
                  </a:cubicBezTo>
                  <a:cubicBezTo>
                    <a:pt x="3395" y="326"/>
                    <a:pt x="4087" y="201"/>
                    <a:pt x="4783" y="127"/>
                  </a:cubicBezTo>
                  <a:cubicBezTo>
                    <a:pt x="5479" y="56"/>
                    <a:pt x="6181" y="37"/>
                    <a:pt x="6881" y="71"/>
                  </a:cubicBezTo>
                  <a:cubicBezTo>
                    <a:pt x="7445" y="99"/>
                    <a:pt x="8008" y="164"/>
                    <a:pt x="8563" y="274"/>
                  </a:cubicBezTo>
                  <a:cubicBezTo>
                    <a:pt x="8563" y="270"/>
                    <a:pt x="8563" y="270"/>
                    <a:pt x="8563" y="270"/>
                  </a:cubicBezTo>
                  <a:cubicBezTo>
                    <a:pt x="8009" y="160"/>
                    <a:pt x="7447" y="86"/>
                    <a:pt x="6882"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Freeform 37">
              <a:extLst>
                <a:ext uri="{FF2B5EF4-FFF2-40B4-BE49-F238E27FC236}">
                  <a16:creationId xmlns:a16="http://schemas.microsoft.com/office/drawing/2014/main" id="{F088D157-F32A-4F1C-A220-1EC4DDB2CD3E}"/>
                </a:ext>
              </a:extLst>
            </p:cNvPr>
            <p:cNvSpPr>
              <a:spLocks/>
            </p:cNvSpPr>
            <p:nvPr/>
          </p:nvSpPr>
          <p:spPr bwMode="auto">
            <a:xfrm>
              <a:off x="157" y="1098"/>
              <a:ext cx="5603" cy="2403"/>
            </a:xfrm>
            <a:custGeom>
              <a:avLst/>
              <a:gdLst>
                <a:gd name="T0" fmla="*/ 6801 w 8404"/>
                <a:gd name="T1" fmla="*/ 29 h 3605"/>
                <a:gd name="T2" fmla="*/ 4690 w 8404"/>
                <a:gd name="T3" fmla="*/ 130 h 3605"/>
                <a:gd name="T4" fmla="*/ 3652 w 8404"/>
                <a:gd name="T5" fmla="*/ 333 h 3605"/>
                <a:gd name="T6" fmla="*/ 2643 w 8404"/>
                <a:gd name="T7" fmla="*/ 647 h 3605"/>
                <a:gd name="T8" fmla="*/ 1687 w 8404"/>
                <a:gd name="T9" fmla="*/ 1098 h 3605"/>
                <a:gd name="T10" fmla="*/ 1239 w 8404"/>
                <a:gd name="T11" fmla="*/ 1379 h 3605"/>
                <a:gd name="T12" fmla="*/ 832 w 8404"/>
                <a:gd name="T13" fmla="*/ 1719 h 3605"/>
                <a:gd name="T14" fmla="*/ 216 w 8404"/>
                <a:gd name="T15" fmla="*/ 2576 h 3605"/>
                <a:gd name="T16" fmla="*/ 51 w 8404"/>
                <a:gd name="T17" fmla="*/ 3079 h 3605"/>
                <a:gd name="T18" fmla="*/ 2 w 8404"/>
                <a:gd name="T19" fmla="*/ 3605 h 3605"/>
                <a:gd name="T20" fmla="*/ 3 w 8404"/>
                <a:gd name="T21" fmla="*/ 3605 h 3605"/>
                <a:gd name="T22" fmla="*/ 238 w 8404"/>
                <a:gd name="T23" fmla="*/ 2586 h 3605"/>
                <a:gd name="T24" fmla="*/ 857 w 8404"/>
                <a:gd name="T25" fmla="*/ 1744 h 3605"/>
                <a:gd name="T26" fmla="*/ 1258 w 8404"/>
                <a:gd name="T27" fmla="*/ 1405 h 3605"/>
                <a:gd name="T28" fmla="*/ 1694 w 8404"/>
                <a:gd name="T29" fmla="*/ 1110 h 3605"/>
                <a:gd name="T30" fmla="*/ 2650 w 8404"/>
                <a:gd name="T31" fmla="*/ 666 h 3605"/>
                <a:gd name="T32" fmla="*/ 4696 w 8404"/>
                <a:gd name="T33" fmla="*/ 172 h 3605"/>
                <a:gd name="T34" fmla="*/ 6800 w 8404"/>
                <a:gd name="T35" fmla="*/ 53 h 3605"/>
                <a:gd name="T36" fmla="*/ 8404 w 8404"/>
                <a:gd name="T37" fmla="*/ 202 h 3605"/>
                <a:gd name="T38" fmla="*/ 8404 w 8404"/>
                <a:gd name="T39" fmla="*/ 198 h 3605"/>
                <a:gd name="T40" fmla="*/ 6801 w 8404"/>
                <a:gd name="T41" fmla="*/ 29 h 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04" h="3605">
                  <a:moveTo>
                    <a:pt x="6801" y="29"/>
                  </a:moveTo>
                  <a:cubicBezTo>
                    <a:pt x="6097" y="0"/>
                    <a:pt x="5389" y="30"/>
                    <a:pt x="4690" y="130"/>
                  </a:cubicBezTo>
                  <a:cubicBezTo>
                    <a:pt x="4341" y="180"/>
                    <a:pt x="3994" y="246"/>
                    <a:pt x="3652" y="333"/>
                  </a:cubicBezTo>
                  <a:cubicBezTo>
                    <a:pt x="3310" y="418"/>
                    <a:pt x="2972" y="521"/>
                    <a:pt x="2643" y="647"/>
                  </a:cubicBezTo>
                  <a:cubicBezTo>
                    <a:pt x="2313" y="772"/>
                    <a:pt x="1994" y="924"/>
                    <a:pt x="1687" y="1098"/>
                  </a:cubicBezTo>
                  <a:cubicBezTo>
                    <a:pt x="1534" y="1185"/>
                    <a:pt x="1383" y="1277"/>
                    <a:pt x="1239" y="1379"/>
                  </a:cubicBezTo>
                  <a:cubicBezTo>
                    <a:pt x="1096" y="1482"/>
                    <a:pt x="959" y="1595"/>
                    <a:pt x="832" y="1719"/>
                  </a:cubicBezTo>
                  <a:cubicBezTo>
                    <a:pt x="580" y="1966"/>
                    <a:pt x="361" y="2253"/>
                    <a:pt x="216" y="2576"/>
                  </a:cubicBezTo>
                  <a:cubicBezTo>
                    <a:pt x="142" y="2737"/>
                    <a:pt x="86" y="2906"/>
                    <a:pt x="51" y="3079"/>
                  </a:cubicBezTo>
                  <a:cubicBezTo>
                    <a:pt x="15" y="3252"/>
                    <a:pt x="0" y="3429"/>
                    <a:pt x="2" y="3605"/>
                  </a:cubicBezTo>
                  <a:cubicBezTo>
                    <a:pt x="3" y="3605"/>
                    <a:pt x="3" y="3605"/>
                    <a:pt x="3" y="3605"/>
                  </a:cubicBezTo>
                  <a:cubicBezTo>
                    <a:pt x="8" y="3253"/>
                    <a:pt x="88" y="2903"/>
                    <a:pt x="238" y="2586"/>
                  </a:cubicBezTo>
                  <a:cubicBezTo>
                    <a:pt x="389" y="2270"/>
                    <a:pt x="604" y="1986"/>
                    <a:pt x="857" y="1744"/>
                  </a:cubicBezTo>
                  <a:cubicBezTo>
                    <a:pt x="983" y="1623"/>
                    <a:pt x="1118" y="1510"/>
                    <a:pt x="1258" y="1405"/>
                  </a:cubicBezTo>
                  <a:cubicBezTo>
                    <a:pt x="1397" y="1298"/>
                    <a:pt x="1543" y="1199"/>
                    <a:pt x="1694" y="1110"/>
                  </a:cubicBezTo>
                  <a:cubicBezTo>
                    <a:pt x="1997" y="931"/>
                    <a:pt x="2321" y="789"/>
                    <a:pt x="2650" y="666"/>
                  </a:cubicBezTo>
                  <a:cubicBezTo>
                    <a:pt x="3310" y="421"/>
                    <a:pt x="4001" y="270"/>
                    <a:pt x="4696" y="172"/>
                  </a:cubicBezTo>
                  <a:cubicBezTo>
                    <a:pt x="5393" y="77"/>
                    <a:pt x="6097" y="37"/>
                    <a:pt x="6800" y="53"/>
                  </a:cubicBezTo>
                  <a:cubicBezTo>
                    <a:pt x="7337" y="66"/>
                    <a:pt x="7874" y="113"/>
                    <a:pt x="8404" y="202"/>
                  </a:cubicBezTo>
                  <a:cubicBezTo>
                    <a:pt x="8404" y="198"/>
                    <a:pt x="8404" y="198"/>
                    <a:pt x="8404" y="198"/>
                  </a:cubicBezTo>
                  <a:cubicBezTo>
                    <a:pt x="7874" y="107"/>
                    <a:pt x="7338" y="51"/>
                    <a:pt x="680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8" name="Freeform 38">
              <a:extLst>
                <a:ext uri="{FF2B5EF4-FFF2-40B4-BE49-F238E27FC236}">
                  <a16:creationId xmlns:a16="http://schemas.microsoft.com/office/drawing/2014/main" id="{FB61546B-FB88-4A98-9FD9-65ABB698A454}"/>
                </a:ext>
              </a:extLst>
            </p:cNvPr>
            <p:cNvSpPr>
              <a:spLocks/>
            </p:cNvSpPr>
            <p:nvPr/>
          </p:nvSpPr>
          <p:spPr bwMode="auto">
            <a:xfrm>
              <a:off x="263" y="1113"/>
              <a:ext cx="5497" cy="2560"/>
            </a:xfrm>
            <a:custGeom>
              <a:avLst/>
              <a:gdLst>
                <a:gd name="T0" fmla="*/ 6720 w 8246"/>
                <a:gd name="T1" fmla="*/ 10 h 3840"/>
                <a:gd name="T2" fmla="*/ 4604 w 8246"/>
                <a:gd name="T3" fmla="*/ 176 h 3840"/>
                <a:gd name="T4" fmla="*/ 3568 w 8246"/>
                <a:gd name="T5" fmla="*/ 416 h 3840"/>
                <a:gd name="T6" fmla="*/ 2567 w 8246"/>
                <a:gd name="T7" fmla="*/ 770 h 3840"/>
                <a:gd name="T8" fmla="*/ 1627 w 8246"/>
                <a:gd name="T9" fmla="*/ 1262 h 3840"/>
                <a:gd name="T10" fmla="*/ 1189 w 8246"/>
                <a:gd name="T11" fmla="*/ 1564 h 3840"/>
                <a:gd name="T12" fmla="*/ 794 w 8246"/>
                <a:gd name="T13" fmla="*/ 1921 h 3840"/>
                <a:gd name="T14" fmla="*/ 204 w 8246"/>
                <a:gd name="T15" fmla="*/ 2803 h 3840"/>
                <a:gd name="T16" fmla="*/ 48 w 8246"/>
                <a:gd name="T17" fmla="*/ 3312 h 3840"/>
                <a:gd name="T18" fmla="*/ 2 w 8246"/>
                <a:gd name="T19" fmla="*/ 3840 h 3840"/>
                <a:gd name="T20" fmla="*/ 4 w 8246"/>
                <a:gd name="T21" fmla="*/ 3840 h 3840"/>
                <a:gd name="T22" fmla="*/ 227 w 8246"/>
                <a:gd name="T23" fmla="*/ 2813 h 3840"/>
                <a:gd name="T24" fmla="*/ 820 w 8246"/>
                <a:gd name="T25" fmla="*/ 1946 h 3840"/>
                <a:gd name="T26" fmla="*/ 1208 w 8246"/>
                <a:gd name="T27" fmla="*/ 1588 h 3840"/>
                <a:gd name="T28" fmla="*/ 1634 w 8246"/>
                <a:gd name="T29" fmla="*/ 1274 h 3840"/>
                <a:gd name="T30" fmla="*/ 2575 w 8246"/>
                <a:gd name="T31" fmla="*/ 789 h 3840"/>
                <a:gd name="T32" fmla="*/ 4611 w 8246"/>
                <a:gd name="T33" fmla="*/ 218 h 3840"/>
                <a:gd name="T34" fmla="*/ 6720 w 8246"/>
                <a:gd name="T35" fmla="*/ 34 h 3840"/>
                <a:gd name="T36" fmla="*/ 8246 w 8246"/>
                <a:gd name="T37" fmla="*/ 131 h 3840"/>
                <a:gd name="T38" fmla="*/ 8246 w 8246"/>
                <a:gd name="T39" fmla="*/ 127 h 3840"/>
                <a:gd name="T40" fmla="*/ 6720 w 8246"/>
                <a:gd name="T41" fmla="*/ 10 h 3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46" h="3840">
                  <a:moveTo>
                    <a:pt x="6720" y="10"/>
                  </a:moveTo>
                  <a:cubicBezTo>
                    <a:pt x="6012" y="0"/>
                    <a:pt x="5302" y="52"/>
                    <a:pt x="4604" y="176"/>
                  </a:cubicBezTo>
                  <a:cubicBezTo>
                    <a:pt x="4255" y="237"/>
                    <a:pt x="3909" y="317"/>
                    <a:pt x="3568" y="416"/>
                  </a:cubicBezTo>
                  <a:cubicBezTo>
                    <a:pt x="3228" y="514"/>
                    <a:pt x="2893" y="630"/>
                    <a:pt x="2567" y="770"/>
                  </a:cubicBezTo>
                  <a:cubicBezTo>
                    <a:pt x="2241" y="909"/>
                    <a:pt x="1927" y="1075"/>
                    <a:pt x="1627" y="1262"/>
                  </a:cubicBezTo>
                  <a:cubicBezTo>
                    <a:pt x="1476" y="1356"/>
                    <a:pt x="1329" y="1455"/>
                    <a:pt x="1189" y="1564"/>
                  </a:cubicBezTo>
                  <a:cubicBezTo>
                    <a:pt x="1049" y="1673"/>
                    <a:pt x="916" y="1792"/>
                    <a:pt x="794" y="1921"/>
                  </a:cubicBezTo>
                  <a:cubicBezTo>
                    <a:pt x="551" y="2179"/>
                    <a:pt x="342" y="2475"/>
                    <a:pt x="204" y="2803"/>
                  </a:cubicBezTo>
                  <a:cubicBezTo>
                    <a:pt x="135" y="2967"/>
                    <a:pt x="82" y="3137"/>
                    <a:pt x="48" y="3312"/>
                  </a:cubicBezTo>
                  <a:cubicBezTo>
                    <a:pt x="15" y="3486"/>
                    <a:pt x="0" y="3663"/>
                    <a:pt x="2" y="3840"/>
                  </a:cubicBezTo>
                  <a:cubicBezTo>
                    <a:pt x="4" y="3840"/>
                    <a:pt x="4" y="3840"/>
                    <a:pt x="4" y="3840"/>
                  </a:cubicBezTo>
                  <a:cubicBezTo>
                    <a:pt x="8" y="3486"/>
                    <a:pt x="84" y="3135"/>
                    <a:pt x="227" y="2813"/>
                  </a:cubicBezTo>
                  <a:cubicBezTo>
                    <a:pt x="371" y="2491"/>
                    <a:pt x="576" y="2199"/>
                    <a:pt x="820" y="1946"/>
                  </a:cubicBezTo>
                  <a:cubicBezTo>
                    <a:pt x="942" y="1819"/>
                    <a:pt x="1072" y="1700"/>
                    <a:pt x="1208" y="1588"/>
                  </a:cubicBezTo>
                  <a:cubicBezTo>
                    <a:pt x="1344" y="1475"/>
                    <a:pt x="1486" y="1370"/>
                    <a:pt x="1634" y="1274"/>
                  </a:cubicBezTo>
                  <a:cubicBezTo>
                    <a:pt x="1931" y="1081"/>
                    <a:pt x="2250" y="925"/>
                    <a:pt x="2575" y="789"/>
                  </a:cubicBezTo>
                  <a:cubicBezTo>
                    <a:pt x="3228" y="516"/>
                    <a:pt x="3916" y="339"/>
                    <a:pt x="4611" y="218"/>
                  </a:cubicBezTo>
                  <a:cubicBezTo>
                    <a:pt x="5307" y="99"/>
                    <a:pt x="6013" y="37"/>
                    <a:pt x="6720" y="34"/>
                  </a:cubicBezTo>
                  <a:cubicBezTo>
                    <a:pt x="7230" y="32"/>
                    <a:pt x="7740" y="62"/>
                    <a:pt x="8246" y="131"/>
                  </a:cubicBezTo>
                  <a:cubicBezTo>
                    <a:pt x="8246" y="127"/>
                    <a:pt x="8246" y="127"/>
                    <a:pt x="8246" y="127"/>
                  </a:cubicBezTo>
                  <a:cubicBezTo>
                    <a:pt x="7741" y="55"/>
                    <a:pt x="7231" y="17"/>
                    <a:pt x="672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9" name="Freeform 39">
              <a:extLst>
                <a:ext uri="{FF2B5EF4-FFF2-40B4-BE49-F238E27FC236}">
                  <a16:creationId xmlns:a16="http://schemas.microsoft.com/office/drawing/2014/main" id="{EBB455ED-D278-4C4C-8F1D-34386890EE18}"/>
                </a:ext>
              </a:extLst>
            </p:cNvPr>
            <p:cNvSpPr>
              <a:spLocks/>
            </p:cNvSpPr>
            <p:nvPr/>
          </p:nvSpPr>
          <p:spPr bwMode="auto">
            <a:xfrm>
              <a:off x="369" y="1121"/>
              <a:ext cx="5391" cy="2725"/>
            </a:xfrm>
            <a:custGeom>
              <a:avLst/>
              <a:gdLst>
                <a:gd name="T0" fmla="*/ 6638 w 8087"/>
                <a:gd name="T1" fmla="*/ 6 h 4088"/>
                <a:gd name="T2" fmla="*/ 4517 w 8087"/>
                <a:gd name="T3" fmla="*/ 239 h 4088"/>
                <a:gd name="T4" fmla="*/ 3486 w 8087"/>
                <a:gd name="T5" fmla="*/ 516 h 4088"/>
                <a:gd name="T6" fmla="*/ 2493 w 8087"/>
                <a:gd name="T7" fmla="*/ 911 h 4088"/>
                <a:gd name="T8" fmla="*/ 1568 w 8087"/>
                <a:gd name="T9" fmla="*/ 1442 h 4088"/>
                <a:gd name="T10" fmla="*/ 1141 w 8087"/>
                <a:gd name="T11" fmla="*/ 1763 h 4088"/>
                <a:gd name="T12" fmla="*/ 759 w 8087"/>
                <a:gd name="T13" fmla="*/ 2138 h 4088"/>
                <a:gd name="T14" fmla="*/ 193 w 8087"/>
                <a:gd name="T15" fmla="*/ 3042 h 4088"/>
                <a:gd name="T16" fmla="*/ 45 w 8087"/>
                <a:gd name="T17" fmla="*/ 3556 h 4088"/>
                <a:gd name="T18" fmla="*/ 2 w 8087"/>
                <a:gd name="T19" fmla="*/ 4088 h 4088"/>
                <a:gd name="T20" fmla="*/ 3 w 8087"/>
                <a:gd name="T21" fmla="*/ 4088 h 4088"/>
                <a:gd name="T22" fmla="*/ 217 w 8087"/>
                <a:gd name="T23" fmla="*/ 3052 h 4088"/>
                <a:gd name="T24" fmla="*/ 785 w 8087"/>
                <a:gd name="T25" fmla="*/ 2161 h 4088"/>
                <a:gd name="T26" fmla="*/ 1161 w 8087"/>
                <a:gd name="T27" fmla="*/ 1786 h 4088"/>
                <a:gd name="T28" fmla="*/ 1576 w 8087"/>
                <a:gd name="T29" fmla="*/ 1453 h 4088"/>
                <a:gd name="T30" fmla="*/ 2502 w 8087"/>
                <a:gd name="T31" fmla="*/ 929 h 4088"/>
                <a:gd name="T32" fmla="*/ 4526 w 8087"/>
                <a:gd name="T33" fmla="*/ 281 h 4088"/>
                <a:gd name="T34" fmla="*/ 6639 w 8087"/>
                <a:gd name="T35" fmla="*/ 30 h 4088"/>
                <a:gd name="T36" fmla="*/ 8087 w 8087"/>
                <a:gd name="T37" fmla="*/ 80 h 4088"/>
                <a:gd name="T38" fmla="*/ 8087 w 8087"/>
                <a:gd name="T39" fmla="*/ 75 h 4088"/>
                <a:gd name="T40" fmla="*/ 6638 w 8087"/>
                <a:gd name="T41" fmla="*/ 6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87" h="4088">
                  <a:moveTo>
                    <a:pt x="6638" y="6"/>
                  </a:moveTo>
                  <a:cubicBezTo>
                    <a:pt x="5926" y="17"/>
                    <a:pt x="5214" y="91"/>
                    <a:pt x="4517" y="239"/>
                  </a:cubicBezTo>
                  <a:cubicBezTo>
                    <a:pt x="4169" y="313"/>
                    <a:pt x="3824" y="405"/>
                    <a:pt x="3486" y="516"/>
                  </a:cubicBezTo>
                  <a:cubicBezTo>
                    <a:pt x="3147" y="628"/>
                    <a:pt x="2815" y="757"/>
                    <a:pt x="2493" y="911"/>
                  </a:cubicBezTo>
                  <a:cubicBezTo>
                    <a:pt x="2171" y="1063"/>
                    <a:pt x="1862" y="1242"/>
                    <a:pt x="1568" y="1442"/>
                  </a:cubicBezTo>
                  <a:cubicBezTo>
                    <a:pt x="1421" y="1543"/>
                    <a:pt x="1277" y="1648"/>
                    <a:pt x="1141" y="1763"/>
                  </a:cubicBezTo>
                  <a:cubicBezTo>
                    <a:pt x="1005" y="1878"/>
                    <a:pt x="876" y="2003"/>
                    <a:pt x="759" y="2138"/>
                  </a:cubicBezTo>
                  <a:cubicBezTo>
                    <a:pt x="524" y="2406"/>
                    <a:pt x="324" y="2709"/>
                    <a:pt x="193" y="3042"/>
                  </a:cubicBezTo>
                  <a:cubicBezTo>
                    <a:pt x="127" y="3208"/>
                    <a:pt x="77" y="3381"/>
                    <a:pt x="45" y="3556"/>
                  </a:cubicBezTo>
                  <a:cubicBezTo>
                    <a:pt x="14" y="3731"/>
                    <a:pt x="0" y="3910"/>
                    <a:pt x="2" y="4088"/>
                  </a:cubicBezTo>
                  <a:cubicBezTo>
                    <a:pt x="3" y="4088"/>
                    <a:pt x="3" y="4088"/>
                    <a:pt x="3" y="4088"/>
                  </a:cubicBezTo>
                  <a:cubicBezTo>
                    <a:pt x="8" y="3732"/>
                    <a:pt x="80" y="3379"/>
                    <a:pt x="217" y="3052"/>
                  </a:cubicBezTo>
                  <a:cubicBezTo>
                    <a:pt x="353" y="2725"/>
                    <a:pt x="549" y="2425"/>
                    <a:pt x="785" y="2161"/>
                  </a:cubicBezTo>
                  <a:cubicBezTo>
                    <a:pt x="903" y="2029"/>
                    <a:pt x="1029" y="1904"/>
                    <a:pt x="1161" y="1786"/>
                  </a:cubicBezTo>
                  <a:cubicBezTo>
                    <a:pt x="1293" y="1668"/>
                    <a:pt x="1431" y="1556"/>
                    <a:pt x="1576" y="1453"/>
                  </a:cubicBezTo>
                  <a:cubicBezTo>
                    <a:pt x="1866" y="1248"/>
                    <a:pt x="2180" y="1079"/>
                    <a:pt x="2502" y="929"/>
                  </a:cubicBezTo>
                  <a:cubicBezTo>
                    <a:pt x="3147" y="629"/>
                    <a:pt x="3832" y="426"/>
                    <a:pt x="4526" y="281"/>
                  </a:cubicBezTo>
                  <a:cubicBezTo>
                    <a:pt x="5221" y="138"/>
                    <a:pt x="5929" y="53"/>
                    <a:pt x="6639" y="30"/>
                  </a:cubicBezTo>
                  <a:cubicBezTo>
                    <a:pt x="7122" y="15"/>
                    <a:pt x="7606" y="30"/>
                    <a:pt x="8087" y="80"/>
                  </a:cubicBezTo>
                  <a:cubicBezTo>
                    <a:pt x="8087" y="75"/>
                    <a:pt x="8087" y="75"/>
                    <a:pt x="8087" y="75"/>
                  </a:cubicBezTo>
                  <a:cubicBezTo>
                    <a:pt x="7606" y="22"/>
                    <a:pt x="7122" y="0"/>
                    <a:pt x="663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Freeform 40">
              <a:extLst>
                <a:ext uri="{FF2B5EF4-FFF2-40B4-BE49-F238E27FC236}">
                  <a16:creationId xmlns:a16="http://schemas.microsoft.com/office/drawing/2014/main" id="{2D1EBB04-1CD7-4945-97CC-640FBBDED2A0}"/>
                </a:ext>
              </a:extLst>
            </p:cNvPr>
            <p:cNvSpPr>
              <a:spLocks/>
            </p:cNvSpPr>
            <p:nvPr/>
          </p:nvSpPr>
          <p:spPr bwMode="auto">
            <a:xfrm>
              <a:off x="474" y="1120"/>
              <a:ext cx="5286" cy="2898"/>
            </a:xfrm>
            <a:custGeom>
              <a:avLst/>
              <a:gdLst>
                <a:gd name="T0" fmla="*/ 6558 w 7929"/>
                <a:gd name="T1" fmla="*/ 19 h 4347"/>
                <a:gd name="T2" fmla="*/ 4433 w 7929"/>
                <a:gd name="T3" fmla="*/ 320 h 4347"/>
                <a:gd name="T4" fmla="*/ 3406 w 7929"/>
                <a:gd name="T5" fmla="*/ 635 h 4347"/>
                <a:gd name="T6" fmla="*/ 2423 w 7929"/>
                <a:gd name="T7" fmla="*/ 1068 h 4347"/>
                <a:gd name="T8" fmla="*/ 1514 w 7929"/>
                <a:gd name="T9" fmla="*/ 1638 h 4347"/>
                <a:gd name="T10" fmla="*/ 1097 w 7929"/>
                <a:gd name="T11" fmla="*/ 1977 h 4347"/>
                <a:gd name="T12" fmla="*/ 727 w 7929"/>
                <a:gd name="T13" fmla="*/ 2367 h 4347"/>
                <a:gd name="T14" fmla="*/ 184 w 7929"/>
                <a:gd name="T15" fmla="*/ 3293 h 4347"/>
                <a:gd name="T16" fmla="*/ 43 w 7929"/>
                <a:gd name="T17" fmla="*/ 3812 h 4347"/>
                <a:gd name="T18" fmla="*/ 2 w 7929"/>
                <a:gd name="T19" fmla="*/ 4347 h 4347"/>
                <a:gd name="T20" fmla="*/ 3 w 7929"/>
                <a:gd name="T21" fmla="*/ 4347 h 4347"/>
                <a:gd name="T22" fmla="*/ 208 w 7929"/>
                <a:gd name="T23" fmla="*/ 3302 h 4347"/>
                <a:gd name="T24" fmla="*/ 754 w 7929"/>
                <a:gd name="T25" fmla="*/ 2390 h 4347"/>
                <a:gd name="T26" fmla="*/ 1118 w 7929"/>
                <a:gd name="T27" fmla="*/ 2000 h 4347"/>
                <a:gd name="T28" fmla="*/ 1522 w 7929"/>
                <a:gd name="T29" fmla="*/ 1649 h 4347"/>
                <a:gd name="T30" fmla="*/ 1965 w 7929"/>
                <a:gd name="T31" fmla="*/ 1347 h 4347"/>
                <a:gd name="T32" fmla="*/ 2432 w 7929"/>
                <a:gd name="T33" fmla="*/ 1086 h 4347"/>
                <a:gd name="T34" fmla="*/ 4443 w 7929"/>
                <a:gd name="T35" fmla="*/ 361 h 4347"/>
                <a:gd name="T36" fmla="*/ 6559 w 7929"/>
                <a:gd name="T37" fmla="*/ 43 h 4347"/>
                <a:gd name="T38" fmla="*/ 7929 w 7929"/>
                <a:gd name="T39" fmla="*/ 49 h 4347"/>
                <a:gd name="T40" fmla="*/ 7929 w 7929"/>
                <a:gd name="T41" fmla="*/ 43 h 4347"/>
                <a:gd name="T42" fmla="*/ 6558 w 7929"/>
                <a:gd name="T43" fmla="*/ 19 h 4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29" h="4347">
                  <a:moveTo>
                    <a:pt x="6558" y="19"/>
                  </a:moveTo>
                  <a:cubicBezTo>
                    <a:pt x="5842" y="50"/>
                    <a:pt x="5129" y="147"/>
                    <a:pt x="4433" y="320"/>
                  </a:cubicBezTo>
                  <a:cubicBezTo>
                    <a:pt x="4085" y="406"/>
                    <a:pt x="3742" y="510"/>
                    <a:pt x="3406" y="635"/>
                  </a:cubicBezTo>
                  <a:cubicBezTo>
                    <a:pt x="3070" y="759"/>
                    <a:pt x="2741" y="902"/>
                    <a:pt x="2423" y="1068"/>
                  </a:cubicBezTo>
                  <a:cubicBezTo>
                    <a:pt x="2105" y="1233"/>
                    <a:pt x="1802" y="1425"/>
                    <a:pt x="1514" y="1638"/>
                  </a:cubicBezTo>
                  <a:cubicBezTo>
                    <a:pt x="1370" y="1745"/>
                    <a:pt x="1230" y="1856"/>
                    <a:pt x="1097" y="1977"/>
                  </a:cubicBezTo>
                  <a:cubicBezTo>
                    <a:pt x="965" y="2098"/>
                    <a:pt x="840" y="2228"/>
                    <a:pt x="727" y="2367"/>
                  </a:cubicBezTo>
                  <a:cubicBezTo>
                    <a:pt x="500" y="2646"/>
                    <a:pt x="310" y="2956"/>
                    <a:pt x="184" y="3293"/>
                  </a:cubicBezTo>
                  <a:cubicBezTo>
                    <a:pt x="122" y="3462"/>
                    <a:pt x="74" y="3635"/>
                    <a:pt x="43" y="3812"/>
                  </a:cubicBezTo>
                  <a:cubicBezTo>
                    <a:pt x="13" y="3989"/>
                    <a:pt x="0" y="4168"/>
                    <a:pt x="2" y="4347"/>
                  </a:cubicBezTo>
                  <a:cubicBezTo>
                    <a:pt x="3" y="4347"/>
                    <a:pt x="3" y="4347"/>
                    <a:pt x="3" y="4347"/>
                  </a:cubicBezTo>
                  <a:cubicBezTo>
                    <a:pt x="8" y="3989"/>
                    <a:pt x="78" y="3634"/>
                    <a:pt x="208" y="3302"/>
                  </a:cubicBezTo>
                  <a:cubicBezTo>
                    <a:pt x="339" y="2971"/>
                    <a:pt x="526" y="2663"/>
                    <a:pt x="754" y="2390"/>
                  </a:cubicBezTo>
                  <a:cubicBezTo>
                    <a:pt x="868" y="2253"/>
                    <a:pt x="990" y="2123"/>
                    <a:pt x="1118" y="2000"/>
                  </a:cubicBezTo>
                  <a:cubicBezTo>
                    <a:pt x="1246" y="1876"/>
                    <a:pt x="1381" y="1757"/>
                    <a:pt x="1522" y="1649"/>
                  </a:cubicBezTo>
                  <a:cubicBezTo>
                    <a:pt x="1664" y="1540"/>
                    <a:pt x="1812" y="1440"/>
                    <a:pt x="1965" y="1347"/>
                  </a:cubicBezTo>
                  <a:cubicBezTo>
                    <a:pt x="2117" y="1254"/>
                    <a:pt x="2273" y="1167"/>
                    <a:pt x="2432" y="1086"/>
                  </a:cubicBezTo>
                  <a:cubicBezTo>
                    <a:pt x="3069" y="760"/>
                    <a:pt x="3750" y="531"/>
                    <a:pt x="4443" y="361"/>
                  </a:cubicBezTo>
                  <a:cubicBezTo>
                    <a:pt x="5137" y="194"/>
                    <a:pt x="5846" y="87"/>
                    <a:pt x="6559" y="43"/>
                  </a:cubicBezTo>
                  <a:cubicBezTo>
                    <a:pt x="7015" y="16"/>
                    <a:pt x="7473" y="16"/>
                    <a:pt x="7929" y="49"/>
                  </a:cubicBezTo>
                  <a:cubicBezTo>
                    <a:pt x="7929" y="43"/>
                    <a:pt x="7929" y="43"/>
                    <a:pt x="7929" y="43"/>
                  </a:cubicBezTo>
                  <a:cubicBezTo>
                    <a:pt x="7473" y="7"/>
                    <a:pt x="7015" y="0"/>
                    <a:pt x="655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1" name="Freeform 41">
              <a:extLst>
                <a:ext uri="{FF2B5EF4-FFF2-40B4-BE49-F238E27FC236}">
                  <a16:creationId xmlns:a16="http://schemas.microsoft.com/office/drawing/2014/main" id="{0653A236-D671-4D3B-9B1F-36A79B0D9EE4}"/>
                </a:ext>
              </a:extLst>
            </p:cNvPr>
            <p:cNvSpPr>
              <a:spLocks/>
            </p:cNvSpPr>
            <p:nvPr/>
          </p:nvSpPr>
          <p:spPr bwMode="auto">
            <a:xfrm>
              <a:off x="577" y="1119"/>
              <a:ext cx="5183" cy="3072"/>
            </a:xfrm>
            <a:custGeom>
              <a:avLst/>
              <a:gdLst>
                <a:gd name="T0" fmla="*/ 6481 w 7774"/>
                <a:gd name="T1" fmla="*/ 37 h 4607"/>
                <a:gd name="T2" fmla="*/ 4353 w 7774"/>
                <a:gd name="T3" fmla="*/ 406 h 4607"/>
                <a:gd name="T4" fmla="*/ 3331 w 7774"/>
                <a:gd name="T5" fmla="*/ 758 h 4607"/>
                <a:gd name="T6" fmla="*/ 2359 w 7774"/>
                <a:gd name="T7" fmla="*/ 1230 h 4607"/>
                <a:gd name="T8" fmla="*/ 1466 w 7774"/>
                <a:gd name="T9" fmla="*/ 1837 h 4607"/>
                <a:gd name="T10" fmla="*/ 1059 w 7774"/>
                <a:gd name="T11" fmla="*/ 2193 h 4607"/>
                <a:gd name="T12" fmla="*/ 701 w 7774"/>
                <a:gd name="T13" fmla="*/ 2598 h 4607"/>
                <a:gd name="T14" fmla="*/ 180 w 7774"/>
                <a:gd name="T15" fmla="*/ 3544 h 4607"/>
                <a:gd name="T16" fmla="*/ 6 w 7774"/>
                <a:gd name="T17" fmla="*/ 4607 h 4607"/>
                <a:gd name="T18" fmla="*/ 7 w 7774"/>
                <a:gd name="T19" fmla="*/ 4607 h 4607"/>
                <a:gd name="T20" fmla="*/ 203 w 7774"/>
                <a:gd name="T21" fmla="*/ 3553 h 4607"/>
                <a:gd name="T22" fmla="*/ 729 w 7774"/>
                <a:gd name="T23" fmla="*/ 2620 h 4607"/>
                <a:gd name="T24" fmla="*/ 1082 w 7774"/>
                <a:gd name="T25" fmla="*/ 2215 h 4607"/>
                <a:gd name="T26" fmla="*/ 1475 w 7774"/>
                <a:gd name="T27" fmla="*/ 1848 h 4607"/>
                <a:gd name="T28" fmla="*/ 2369 w 7774"/>
                <a:gd name="T29" fmla="*/ 1247 h 4607"/>
                <a:gd name="T30" fmla="*/ 4365 w 7774"/>
                <a:gd name="T31" fmla="*/ 447 h 4607"/>
                <a:gd name="T32" fmla="*/ 6482 w 7774"/>
                <a:gd name="T33" fmla="*/ 61 h 4607"/>
                <a:gd name="T34" fmla="*/ 7774 w 7774"/>
                <a:gd name="T35" fmla="*/ 25 h 4607"/>
                <a:gd name="T36" fmla="*/ 7774 w 7774"/>
                <a:gd name="T37" fmla="*/ 19 h 4607"/>
                <a:gd name="T38" fmla="*/ 6481 w 7774"/>
                <a:gd name="T39" fmla="*/ 37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74" h="4607">
                  <a:moveTo>
                    <a:pt x="6481" y="37"/>
                  </a:moveTo>
                  <a:cubicBezTo>
                    <a:pt x="5762" y="88"/>
                    <a:pt x="5047" y="209"/>
                    <a:pt x="4353" y="406"/>
                  </a:cubicBezTo>
                  <a:cubicBezTo>
                    <a:pt x="4006" y="504"/>
                    <a:pt x="3665" y="621"/>
                    <a:pt x="3331" y="758"/>
                  </a:cubicBezTo>
                  <a:cubicBezTo>
                    <a:pt x="2998" y="895"/>
                    <a:pt x="2672" y="1051"/>
                    <a:pt x="2359" y="1230"/>
                  </a:cubicBezTo>
                  <a:cubicBezTo>
                    <a:pt x="2046" y="1408"/>
                    <a:pt x="1748" y="1612"/>
                    <a:pt x="1466" y="1837"/>
                  </a:cubicBezTo>
                  <a:cubicBezTo>
                    <a:pt x="1326" y="1949"/>
                    <a:pt x="1189" y="2067"/>
                    <a:pt x="1059" y="2193"/>
                  </a:cubicBezTo>
                  <a:cubicBezTo>
                    <a:pt x="931" y="2320"/>
                    <a:pt x="810" y="2455"/>
                    <a:pt x="701" y="2598"/>
                  </a:cubicBezTo>
                  <a:cubicBezTo>
                    <a:pt x="482" y="2885"/>
                    <a:pt x="299" y="3203"/>
                    <a:pt x="180" y="3544"/>
                  </a:cubicBezTo>
                  <a:cubicBezTo>
                    <a:pt x="58" y="3885"/>
                    <a:pt x="0" y="4247"/>
                    <a:pt x="6" y="4607"/>
                  </a:cubicBezTo>
                  <a:cubicBezTo>
                    <a:pt x="7" y="4607"/>
                    <a:pt x="7" y="4607"/>
                    <a:pt x="7" y="4607"/>
                  </a:cubicBezTo>
                  <a:cubicBezTo>
                    <a:pt x="12" y="4247"/>
                    <a:pt x="78" y="3889"/>
                    <a:pt x="203" y="3553"/>
                  </a:cubicBezTo>
                  <a:cubicBezTo>
                    <a:pt x="328" y="3217"/>
                    <a:pt x="508" y="2903"/>
                    <a:pt x="729" y="2620"/>
                  </a:cubicBezTo>
                  <a:cubicBezTo>
                    <a:pt x="839" y="2479"/>
                    <a:pt x="957" y="2344"/>
                    <a:pt x="1082" y="2215"/>
                  </a:cubicBezTo>
                  <a:cubicBezTo>
                    <a:pt x="1206" y="2086"/>
                    <a:pt x="1337" y="1962"/>
                    <a:pt x="1475" y="1848"/>
                  </a:cubicBezTo>
                  <a:cubicBezTo>
                    <a:pt x="1752" y="1618"/>
                    <a:pt x="2056" y="1423"/>
                    <a:pt x="2369" y="1247"/>
                  </a:cubicBezTo>
                  <a:cubicBezTo>
                    <a:pt x="2997" y="896"/>
                    <a:pt x="3674" y="641"/>
                    <a:pt x="4365" y="447"/>
                  </a:cubicBezTo>
                  <a:cubicBezTo>
                    <a:pt x="5057" y="255"/>
                    <a:pt x="5766" y="125"/>
                    <a:pt x="6482" y="61"/>
                  </a:cubicBezTo>
                  <a:cubicBezTo>
                    <a:pt x="6911" y="22"/>
                    <a:pt x="7343" y="9"/>
                    <a:pt x="7774" y="25"/>
                  </a:cubicBezTo>
                  <a:cubicBezTo>
                    <a:pt x="7774" y="19"/>
                    <a:pt x="7774" y="19"/>
                    <a:pt x="7774" y="19"/>
                  </a:cubicBezTo>
                  <a:cubicBezTo>
                    <a:pt x="7343" y="0"/>
                    <a:pt x="6911" y="6"/>
                    <a:pt x="648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2" name="Freeform 42">
              <a:extLst>
                <a:ext uri="{FF2B5EF4-FFF2-40B4-BE49-F238E27FC236}">
                  <a16:creationId xmlns:a16="http://schemas.microsoft.com/office/drawing/2014/main" id="{CD9C8CA3-E073-4968-BA4F-F408B95F389D}"/>
                </a:ext>
              </a:extLst>
            </p:cNvPr>
            <p:cNvSpPr>
              <a:spLocks/>
            </p:cNvSpPr>
            <p:nvPr/>
          </p:nvSpPr>
          <p:spPr bwMode="auto">
            <a:xfrm>
              <a:off x="687" y="1118"/>
              <a:ext cx="5073" cy="3202"/>
            </a:xfrm>
            <a:custGeom>
              <a:avLst/>
              <a:gdLst>
                <a:gd name="T0" fmla="*/ 6395 w 7610"/>
                <a:gd name="T1" fmla="*/ 59 h 4803"/>
                <a:gd name="T2" fmla="*/ 4267 w 7610"/>
                <a:gd name="T3" fmla="*/ 499 h 4803"/>
                <a:gd name="T4" fmla="*/ 3251 w 7610"/>
                <a:gd name="T5" fmla="*/ 888 h 4803"/>
                <a:gd name="T6" fmla="*/ 2289 w 7610"/>
                <a:gd name="T7" fmla="*/ 1397 h 4803"/>
                <a:gd name="T8" fmla="*/ 1413 w 7610"/>
                <a:gd name="T9" fmla="*/ 2040 h 4803"/>
                <a:gd name="T10" fmla="*/ 1016 w 7610"/>
                <a:gd name="T11" fmla="*/ 2412 h 4803"/>
                <a:gd name="T12" fmla="*/ 668 w 7610"/>
                <a:gd name="T13" fmla="*/ 2831 h 4803"/>
                <a:gd name="T14" fmla="*/ 166 w 7610"/>
                <a:gd name="T15" fmla="*/ 3796 h 4803"/>
                <a:gd name="T16" fmla="*/ 0 w 7610"/>
                <a:gd name="T17" fmla="*/ 4803 h 4803"/>
                <a:gd name="T18" fmla="*/ 3 w 7610"/>
                <a:gd name="T19" fmla="*/ 4803 h 4803"/>
                <a:gd name="T20" fmla="*/ 190 w 7610"/>
                <a:gd name="T21" fmla="*/ 3804 h 4803"/>
                <a:gd name="T22" fmla="*/ 697 w 7610"/>
                <a:gd name="T23" fmla="*/ 2852 h 4803"/>
                <a:gd name="T24" fmla="*/ 1039 w 7610"/>
                <a:gd name="T25" fmla="*/ 2433 h 4803"/>
                <a:gd name="T26" fmla="*/ 1422 w 7610"/>
                <a:gd name="T27" fmla="*/ 2050 h 4803"/>
                <a:gd name="T28" fmla="*/ 2300 w 7610"/>
                <a:gd name="T29" fmla="*/ 1414 h 4803"/>
                <a:gd name="T30" fmla="*/ 4279 w 7610"/>
                <a:gd name="T31" fmla="*/ 539 h 4803"/>
                <a:gd name="T32" fmla="*/ 6398 w 7610"/>
                <a:gd name="T33" fmla="*/ 83 h 4803"/>
                <a:gd name="T34" fmla="*/ 7610 w 7610"/>
                <a:gd name="T35" fmla="*/ 11 h 4803"/>
                <a:gd name="T36" fmla="*/ 7610 w 7610"/>
                <a:gd name="T37" fmla="*/ 4 h 4803"/>
                <a:gd name="T38" fmla="*/ 6395 w 7610"/>
                <a:gd name="T39" fmla="*/ 59 h 4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10" h="4803">
                  <a:moveTo>
                    <a:pt x="6395" y="59"/>
                  </a:moveTo>
                  <a:cubicBezTo>
                    <a:pt x="5674" y="133"/>
                    <a:pt x="4958" y="277"/>
                    <a:pt x="4267" y="499"/>
                  </a:cubicBezTo>
                  <a:cubicBezTo>
                    <a:pt x="3921" y="608"/>
                    <a:pt x="3581" y="738"/>
                    <a:pt x="3251" y="888"/>
                  </a:cubicBezTo>
                  <a:cubicBezTo>
                    <a:pt x="2920" y="1038"/>
                    <a:pt x="2598" y="1206"/>
                    <a:pt x="2289" y="1397"/>
                  </a:cubicBezTo>
                  <a:cubicBezTo>
                    <a:pt x="1980" y="1587"/>
                    <a:pt x="1688" y="1803"/>
                    <a:pt x="1413" y="2040"/>
                  </a:cubicBezTo>
                  <a:cubicBezTo>
                    <a:pt x="1276" y="2158"/>
                    <a:pt x="1142" y="2281"/>
                    <a:pt x="1016" y="2412"/>
                  </a:cubicBezTo>
                  <a:cubicBezTo>
                    <a:pt x="891" y="2544"/>
                    <a:pt x="774" y="2683"/>
                    <a:pt x="668" y="2831"/>
                  </a:cubicBezTo>
                  <a:cubicBezTo>
                    <a:pt x="456" y="3127"/>
                    <a:pt x="281" y="3451"/>
                    <a:pt x="166" y="3796"/>
                  </a:cubicBezTo>
                  <a:cubicBezTo>
                    <a:pt x="57" y="4120"/>
                    <a:pt x="1" y="4462"/>
                    <a:pt x="0" y="4803"/>
                  </a:cubicBezTo>
                  <a:cubicBezTo>
                    <a:pt x="3" y="4803"/>
                    <a:pt x="3" y="4803"/>
                    <a:pt x="3" y="4803"/>
                  </a:cubicBezTo>
                  <a:cubicBezTo>
                    <a:pt x="14" y="4462"/>
                    <a:pt x="78" y="4124"/>
                    <a:pt x="190" y="3804"/>
                  </a:cubicBezTo>
                  <a:cubicBezTo>
                    <a:pt x="311" y="3464"/>
                    <a:pt x="483" y="3143"/>
                    <a:pt x="697" y="2852"/>
                  </a:cubicBezTo>
                  <a:cubicBezTo>
                    <a:pt x="803" y="2707"/>
                    <a:pt x="918" y="2567"/>
                    <a:pt x="1039" y="2433"/>
                  </a:cubicBezTo>
                  <a:cubicBezTo>
                    <a:pt x="1160" y="2299"/>
                    <a:pt x="1287" y="2170"/>
                    <a:pt x="1422" y="2050"/>
                  </a:cubicBezTo>
                  <a:cubicBezTo>
                    <a:pt x="1693" y="1809"/>
                    <a:pt x="1991" y="1602"/>
                    <a:pt x="2300" y="1414"/>
                  </a:cubicBezTo>
                  <a:cubicBezTo>
                    <a:pt x="2919" y="1038"/>
                    <a:pt x="3591" y="757"/>
                    <a:pt x="4279" y="539"/>
                  </a:cubicBezTo>
                  <a:cubicBezTo>
                    <a:pt x="4969" y="323"/>
                    <a:pt x="5679" y="169"/>
                    <a:pt x="6398" y="83"/>
                  </a:cubicBezTo>
                  <a:cubicBezTo>
                    <a:pt x="6800" y="36"/>
                    <a:pt x="7205" y="10"/>
                    <a:pt x="7610" y="11"/>
                  </a:cubicBezTo>
                  <a:cubicBezTo>
                    <a:pt x="7610" y="4"/>
                    <a:pt x="7610" y="4"/>
                    <a:pt x="7610" y="4"/>
                  </a:cubicBezTo>
                  <a:cubicBezTo>
                    <a:pt x="7205" y="0"/>
                    <a:pt x="6799" y="19"/>
                    <a:pt x="639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Freeform 43">
              <a:extLst>
                <a:ext uri="{FF2B5EF4-FFF2-40B4-BE49-F238E27FC236}">
                  <a16:creationId xmlns:a16="http://schemas.microsoft.com/office/drawing/2014/main" id="{B8591BEC-AF5B-4EF3-B3EB-04580FDD0657}"/>
                </a:ext>
              </a:extLst>
            </p:cNvPr>
            <p:cNvSpPr>
              <a:spLocks/>
            </p:cNvSpPr>
            <p:nvPr/>
          </p:nvSpPr>
          <p:spPr bwMode="auto">
            <a:xfrm>
              <a:off x="799" y="1115"/>
              <a:ext cx="4961" cy="3205"/>
            </a:xfrm>
            <a:custGeom>
              <a:avLst/>
              <a:gdLst>
                <a:gd name="T0" fmla="*/ 6305 w 7441"/>
                <a:gd name="T1" fmla="*/ 88 h 4807"/>
                <a:gd name="T2" fmla="*/ 4177 w 7441"/>
                <a:gd name="T3" fmla="*/ 598 h 4807"/>
                <a:gd name="T4" fmla="*/ 3168 w 7441"/>
                <a:gd name="T5" fmla="*/ 1024 h 4807"/>
                <a:gd name="T6" fmla="*/ 2218 w 7441"/>
                <a:gd name="T7" fmla="*/ 1570 h 4807"/>
                <a:gd name="T8" fmla="*/ 1358 w 7441"/>
                <a:gd name="T9" fmla="*/ 2247 h 4807"/>
                <a:gd name="T10" fmla="*/ 970 w 7441"/>
                <a:gd name="T11" fmla="*/ 2634 h 4807"/>
                <a:gd name="T12" fmla="*/ 633 w 7441"/>
                <a:gd name="T13" fmla="*/ 3067 h 4807"/>
                <a:gd name="T14" fmla="*/ 149 w 7441"/>
                <a:gd name="T15" fmla="*/ 4049 h 4807"/>
                <a:gd name="T16" fmla="*/ 0 w 7441"/>
                <a:gd name="T17" fmla="*/ 4807 h 4807"/>
                <a:gd name="T18" fmla="*/ 10 w 7441"/>
                <a:gd name="T19" fmla="*/ 4807 h 4807"/>
                <a:gd name="T20" fmla="*/ 173 w 7441"/>
                <a:gd name="T21" fmla="*/ 4057 h 4807"/>
                <a:gd name="T22" fmla="*/ 662 w 7441"/>
                <a:gd name="T23" fmla="*/ 3087 h 4807"/>
                <a:gd name="T24" fmla="*/ 994 w 7441"/>
                <a:gd name="T25" fmla="*/ 2655 h 4807"/>
                <a:gd name="T26" fmla="*/ 1367 w 7441"/>
                <a:gd name="T27" fmla="*/ 2257 h 4807"/>
                <a:gd name="T28" fmla="*/ 2229 w 7441"/>
                <a:gd name="T29" fmla="*/ 1586 h 4807"/>
                <a:gd name="T30" fmla="*/ 4191 w 7441"/>
                <a:gd name="T31" fmla="*/ 637 h 4807"/>
                <a:gd name="T32" fmla="*/ 6309 w 7441"/>
                <a:gd name="T33" fmla="*/ 112 h 4807"/>
                <a:gd name="T34" fmla="*/ 7441 w 7441"/>
                <a:gd name="T35" fmla="*/ 8 h 4807"/>
                <a:gd name="T36" fmla="*/ 7441 w 7441"/>
                <a:gd name="T37" fmla="*/ 0 h 4807"/>
                <a:gd name="T38" fmla="*/ 6305 w 7441"/>
                <a:gd name="T39" fmla="*/ 88 h 4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41" h="4807">
                  <a:moveTo>
                    <a:pt x="6305" y="88"/>
                  </a:moveTo>
                  <a:cubicBezTo>
                    <a:pt x="5581" y="184"/>
                    <a:pt x="4866" y="352"/>
                    <a:pt x="4177" y="598"/>
                  </a:cubicBezTo>
                  <a:cubicBezTo>
                    <a:pt x="3833" y="720"/>
                    <a:pt x="3495" y="862"/>
                    <a:pt x="3168" y="1024"/>
                  </a:cubicBezTo>
                  <a:cubicBezTo>
                    <a:pt x="2840" y="1186"/>
                    <a:pt x="2521" y="1366"/>
                    <a:pt x="2218" y="1570"/>
                  </a:cubicBezTo>
                  <a:cubicBezTo>
                    <a:pt x="1913" y="1772"/>
                    <a:pt x="1627" y="2000"/>
                    <a:pt x="1358" y="2247"/>
                  </a:cubicBezTo>
                  <a:cubicBezTo>
                    <a:pt x="1223" y="2370"/>
                    <a:pt x="1093" y="2498"/>
                    <a:pt x="970" y="2634"/>
                  </a:cubicBezTo>
                  <a:cubicBezTo>
                    <a:pt x="848" y="2771"/>
                    <a:pt x="735" y="2915"/>
                    <a:pt x="633" y="3067"/>
                  </a:cubicBezTo>
                  <a:cubicBezTo>
                    <a:pt x="428" y="3370"/>
                    <a:pt x="259" y="3700"/>
                    <a:pt x="149" y="4049"/>
                  </a:cubicBezTo>
                  <a:cubicBezTo>
                    <a:pt x="70" y="4295"/>
                    <a:pt x="21" y="4550"/>
                    <a:pt x="0" y="4807"/>
                  </a:cubicBezTo>
                  <a:cubicBezTo>
                    <a:pt x="10" y="4807"/>
                    <a:pt x="10" y="4807"/>
                    <a:pt x="10" y="4807"/>
                  </a:cubicBezTo>
                  <a:cubicBezTo>
                    <a:pt x="37" y="4552"/>
                    <a:pt x="92" y="4300"/>
                    <a:pt x="173" y="4057"/>
                  </a:cubicBezTo>
                  <a:cubicBezTo>
                    <a:pt x="289" y="3712"/>
                    <a:pt x="455" y="3386"/>
                    <a:pt x="662" y="3087"/>
                  </a:cubicBezTo>
                  <a:cubicBezTo>
                    <a:pt x="765" y="2937"/>
                    <a:pt x="876" y="2793"/>
                    <a:pt x="994" y="2655"/>
                  </a:cubicBezTo>
                  <a:cubicBezTo>
                    <a:pt x="1111" y="2516"/>
                    <a:pt x="1235" y="2382"/>
                    <a:pt x="1367" y="2257"/>
                  </a:cubicBezTo>
                  <a:cubicBezTo>
                    <a:pt x="1631" y="2005"/>
                    <a:pt x="1925" y="1786"/>
                    <a:pt x="2229" y="1586"/>
                  </a:cubicBezTo>
                  <a:cubicBezTo>
                    <a:pt x="2839" y="1186"/>
                    <a:pt x="3505" y="880"/>
                    <a:pt x="4191" y="637"/>
                  </a:cubicBezTo>
                  <a:cubicBezTo>
                    <a:pt x="4878" y="397"/>
                    <a:pt x="5588" y="220"/>
                    <a:pt x="6309" y="112"/>
                  </a:cubicBezTo>
                  <a:cubicBezTo>
                    <a:pt x="6683" y="56"/>
                    <a:pt x="7062" y="20"/>
                    <a:pt x="7441" y="8"/>
                  </a:cubicBezTo>
                  <a:cubicBezTo>
                    <a:pt x="7441" y="0"/>
                    <a:pt x="7441" y="0"/>
                    <a:pt x="7441" y="0"/>
                  </a:cubicBezTo>
                  <a:cubicBezTo>
                    <a:pt x="7061" y="9"/>
                    <a:pt x="6682" y="39"/>
                    <a:pt x="6305"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4" name="Freeform 44">
              <a:extLst>
                <a:ext uri="{FF2B5EF4-FFF2-40B4-BE49-F238E27FC236}">
                  <a16:creationId xmlns:a16="http://schemas.microsoft.com/office/drawing/2014/main" id="{5BA88356-17B0-418B-AFBE-1ADB2236AFAC}"/>
                </a:ext>
              </a:extLst>
            </p:cNvPr>
            <p:cNvSpPr>
              <a:spLocks/>
            </p:cNvSpPr>
            <p:nvPr/>
          </p:nvSpPr>
          <p:spPr bwMode="auto">
            <a:xfrm>
              <a:off x="924" y="1116"/>
              <a:ext cx="4836" cy="3204"/>
            </a:xfrm>
            <a:custGeom>
              <a:avLst/>
              <a:gdLst>
                <a:gd name="T0" fmla="*/ 6199 w 7254"/>
                <a:gd name="T1" fmla="*/ 117 h 4806"/>
                <a:gd name="T2" fmla="*/ 4072 w 7254"/>
                <a:gd name="T3" fmla="*/ 697 h 4806"/>
                <a:gd name="T4" fmla="*/ 3069 w 7254"/>
                <a:gd name="T5" fmla="*/ 1159 h 4806"/>
                <a:gd name="T6" fmla="*/ 2131 w 7254"/>
                <a:gd name="T7" fmla="*/ 1741 h 4806"/>
                <a:gd name="T8" fmla="*/ 1288 w 7254"/>
                <a:gd name="T9" fmla="*/ 2450 h 4806"/>
                <a:gd name="T10" fmla="*/ 909 w 7254"/>
                <a:gd name="T11" fmla="*/ 2853 h 4806"/>
                <a:gd name="T12" fmla="*/ 581 w 7254"/>
                <a:gd name="T13" fmla="*/ 3298 h 4806"/>
                <a:gd name="T14" fmla="*/ 114 w 7254"/>
                <a:gd name="T15" fmla="*/ 4297 h 4806"/>
                <a:gd name="T16" fmla="*/ 0 w 7254"/>
                <a:gd name="T17" fmla="*/ 4806 h 4806"/>
                <a:gd name="T18" fmla="*/ 16 w 7254"/>
                <a:gd name="T19" fmla="*/ 4806 h 4806"/>
                <a:gd name="T20" fmla="*/ 138 w 7254"/>
                <a:gd name="T21" fmla="*/ 4305 h 4806"/>
                <a:gd name="T22" fmla="*/ 611 w 7254"/>
                <a:gd name="T23" fmla="*/ 3317 h 4806"/>
                <a:gd name="T24" fmla="*/ 933 w 7254"/>
                <a:gd name="T25" fmla="*/ 2873 h 4806"/>
                <a:gd name="T26" fmla="*/ 1297 w 7254"/>
                <a:gd name="T27" fmla="*/ 2460 h 4806"/>
                <a:gd name="T28" fmla="*/ 2143 w 7254"/>
                <a:gd name="T29" fmla="*/ 1757 h 4806"/>
                <a:gd name="T30" fmla="*/ 4087 w 7254"/>
                <a:gd name="T31" fmla="*/ 736 h 4806"/>
                <a:gd name="T32" fmla="*/ 6203 w 7254"/>
                <a:gd name="T33" fmla="*/ 140 h 4806"/>
                <a:gd name="T34" fmla="*/ 7254 w 7254"/>
                <a:gd name="T35" fmla="*/ 8 h 4806"/>
                <a:gd name="T36" fmla="*/ 7254 w 7254"/>
                <a:gd name="T37" fmla="*/ 0 h 4806"/>
                <a:gd name="T38" fmla="*/ 6199 w 7254"/>
                <a:gd name="T39" fmla="*/ 117 h 4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4" h="4806">
                  <a:moveTo>
                    <a:pt x="6199" y="117"/>
                  </a:moveTo>
                  <a:cubicBezTo>
                    <a:pt x="5472" y="234"/>
                    <a:pt x="4757" y="427"/>
                    <a:pt x="4072" y="697"/>
                  </a:cubicBezTo>
                  <a:cubicBezTo>
                    <a:pt x="3729" y="831"/>
                    <a:pt x="3394" y="985"/>
                    <a:pt x="3069" y="1159"/>
                  </a:cubicBezTo>
                  <a:cubicBezTo>
                    <a:pt x="2745" y="1334"/>
                    <a:pt x="2430" y="1526"/>
                    <a:pt x="2131" y="1741"/>
                  </a:cubicBezTo>
                  <a:cubicBezTo>
                    <a:pt x="1832" y="1954"/>
                    <a:pt x="1551" y="2193"/>
                    <a:pt x="1288" y="2450"/>
                  </a:cubicBezTo>
                  <a:cubicBezTo>
                    <a:pt x="1156" y="2579"/>
                    <a:pt x="1028" y="2712"/>
                    <a:pt x="909" y="2853"/>
                  </a:cubicBezTo>
                  <a:cubicBezTo>
                    <a:pt x="791" y="2994"/>
                    <a:pt x="680" y="3142"/>
                    <a:pt x="581" y="3298"/>
                  </a:cubicBezTo>
                  <a:cubicBezTo>
                    <a:pt x="383" y="3608"/>
                    <a:pt x="220" y="3944"/>
                    <a:pt x="114" y="4297"/>
                  </a:cubicBezTo>
                  <a:cubicBezTo>
                    <a:pt x="64" y="4464"/>
                    <a:pt x="25" y="4634"/>
                    <a:pt x="0" y="4806"/>
                  </a:cubicBezTo>
                  <a:cubicBezTo>
                    <a:pt x="16" y="4806"/>
                    <a:pt x="16" y="4806"/>
                    <a:pt x="16" y="4806"/>
                  </a:cubicBezTo>
                  <a:cubicBezTo>
                    <a:pt x="45" y="4636"/>
                    <a:pt x="86" y="4469"/>
                    <a:pt x="138" y="4305"/>
                  </a:cubicBezTo>
                  <a:cubicBezTo>
                    <a:pt x="250" y="3956"/>
                    <a:pt x="411" y="3623"/>
                    <a:pt x="611" y="3317"/>
                  </a:cubicBezTo>
                  <a:cubicBezTo>
                    <a:pt x="711" y="3164"/>
                    <a:pt x="819" y="3016"/>
                    <a:pt x="933" y="2873"/>
                  </a:cubicBezTo>
                  <a:cubicBezTo>
                    <a:pt x="1048" y="2729"/>
                    <a:pt x="1168" y="2591"/>
                    <a:pt x="1297" y="2460"/>
                  </a:cubicBezTo>
                  <a:cubicBezTo>
                    <a:pt x="1555" y="2199"/>
                    <a:pt x="1843" y="1969"/>
                    <a:pt x="2143" y="1757"/>
                  </a:cubicBezTo>
                  <a:cubicBezTo>
                    <a:pt x="2744" y="1334"/>
                    <a:pt x="3404" y="1003"/>
                    <a:pt x="4087" y="736"/>
                  </a:cubicBezTo>
                  <a:cubicBezTo>
                    <a:pt x="4771" y="471"/>
                    <a:pt x="5480" y="270"/>
                    <a:pt x="6203" y="140"/>
                  </a:cubicBezTo>
                  <a:cubicBezTo>
                    <a:pt x="6550" y="78"/>
                    <a:pt x="6901" y="33"/>
                    <a:pt x="7254" y="8"/>
                  </a:cubicBezTo>
                  <a:cubicBezTo>
                    <a:pt x="7254" y="0"/>
                    <a:pt x="7254" y="0"/>
                    <a:pt x="7254" y="0"/>
                  </a:cubicBezTo>
                  <a:cubicBezTo>
                    <a:pt x="6901" y="21"/>
                    <a:pt x="6548" y="60"/>
                    <a:pt x="6199"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5" name="Freeform 45">
              <a:extLst>
                <a:ext uri="{FF2B5EF4-FFF2-40B4-BE49-F238E27FC236}">
                  <a16:creationId xmlns:a16="http://schemas.microsoft.com/office/drawing/2014/main" id="{1FDD57BD-9F0B-458D-94AF-1A2EB37970FA}"/>
                </a:ext>
              </a:extLst>
            </p:cNvPr>
            <p:cNvSpPr>
              <a:spLocks/>
            </p:cNvSpPr>
            <p:nvPr/>
          </p:nvSpPr>
          <p:spPr bwMode="auto">
            <a:xfrm>
              <a:off x="1059" y="1122"/>
              <a:ext cx="4701" cy="3198"/>
            </a:xfrm>
            <a:custGeom>
              <a:avLst/>
              <a:gdLst>
                <a:gd name="T0" fmla="*/ 6078 w 7052"/>
                <a:gd name="T1" fmla="*/ 141 h 4797"/>
                <a:gd name="T2" fmla="*/ 3954 w 7052"/>
                <a:gd name="T3" fmla="*/ 792 h 4797"/>
                <a:gd name="T4" fmla="*/ 2959 w 7052"/>
                <a:gd name="T5" fmla="*/ 1291 h 4797"/>
                <a:gd name="T6" fmla="*/ 2033 w 7052"/>
                <a:gd name="T7" fmla="*/ 1907 h 4797"/>
                <a:gd name="T8" fmla="*/ 1205 w 7052"/>
                <a:gd name="T9" fmla="*/ 2648 h 4797"/>
                <a:gd name="T10" fmla="*/ 836 w 7052"/>
                <a:gd name="T11" fmla="*/ 3064 h 4797"/>
                <a:gd name="T12" fmla="*/ 517 w 7052"/>
                <a:gd name="T13" fmla="*/ 3521 h 4797"/>
                <a:gd name="T14" fmla="*/ 65 w 7052"/>
                <a:gd name="T15" fmla="*/ 4537 h 4797"/>
                <a:gd name="T16" fmla="*/ 0 w 7052"/>
                <a:gd name="T17" fmla="*/ 4797 h 4797"/>
                <a:gd name="T18" fmla="*/ 21 w 7052"/>
                <a:gd name="T19" fmla="*/ 4797 h 4797"/>
                <a:gd name="T20" fmla="*/ 89 w 7052"/>
                <a:gd name="T21" fmla="*/ 4544 h 4797"/>
                <a:gd name="T22" fmla="*/ 547 w 7052"/>
                <a:gd name="T23" fmla="*/ 3539 h 4797"/>
                <a:gd name="T24" fmla="*/ 861 w 7052"/>
                <a:gd name="T25" fmla="*/ 3083 h 4797"/>
                <a:gd name="T26" fmla="*/ 1215 w 7052"/>
                <a:gd name="T27" fmla="*/ 2658 h 4797"/>
                <a:gd name="T28" fmla="*/ 1615 w 7052"/>
                <a:gd name="T29" fmla="*/ 2272 h 4797"/>
                <a:gd name="T30" fmla="*/ 2045 w 7052"/>
                <a:gd name="T31" fmla="*/ 1922 h 4797"/>
                <a:gd name="T32" fmla="*/ 3970 w 7052"/>
                <a:gd name="T33" fmla="*/ 831 h 4797"/>
                <a:gd name="T34" fmla="*/ 6083 w 7052"/>
                <a:gd name="T35" fmla="*/ 165 h 4797"/>
                <a:gd name="T36" fmla="*/ 7052 w 7052"/>
                <a:gd name="T37" fmla="*/ 10 h 4797"/>
                <a:gd name="T38" fmla="*/ 7052 w 7052"/>
                <a:gd name="T39" fmla="*/ 0 h 4797"/>
                <a:gd name="T40" fmla="*/ 6078 w 7052"/>
                <a:gd name="T41" fmla="*/ 141 h 4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52" h="4797">
                  <a:moveTo>
                    <a:pt x="6078" y="141"/>
                  </a:moveTo>
                  <a:cubicBezTo>
                    <a:pt x="5350" y="282"/>
                    <a:pt x="4635" y="498"/>
                    <a:pt x="3954" y="792"/>
                  </a:cubicBezTo>
                  <a:cubicBezTo>
                    <a:pt x="3613" y="939"/>
                    <a:pt x="3280" y="1105"/>
                    <a:pt x="2959" y="1291"/>
                  </a:cubicBezTo>
                  <a:cubicBezTo>
                    <a:pt x="2638" y="1477"/>
                    <a:pt x="2327" y="1681"/>
                    <a:pt x="2033" y="1907"/>
                  </a:cubicBezTo>
                  <a:cubicBezTo>
                    <a:pt x="1738" y="2132"/>
                    <a:pt x="1463" y="2381"/>
                    <a:pt x="1205" y="2648"/>
                  </a:cubicBezTo>
                  <a:cubicBezTo>
                    <a:pt x="1077" y="2782"/>
                    <a:pt x="952" y="2919"/>
                    <a:pt x="836" y="3064"/>
                  </a:cubicBezTo>
                  <a:cubicBezTo>
                    <a:pt x="720" y="3210"/>
                    <a:pt x="613" y="3362"/>
                    <a:pt x="517" y="3521"/>
                  </a:cubicBezTo>
                  <a:cubicBezTo>
                    <a:pt x="324" y="3839"/>
                    <a:pt x="167" y="4179"/>
                    <a:pt x="65" y="4537"/>
                  </a:cubicBezTo>
                  <a:cubicBezTo>
                    <a:pt x="40" y="4623"/>
                    <a:pt x="18" y="4710"/>
                    <a:pt x="0" y="4797"/>
                  </a:cubicBezTo>
                  <a:cubicBezTo>
                    <a:pt x="21" y="4797"/>
                    <a:pt x="21" y="4797"/>
                    <a:pt x="21" y="4797"/>
                  </a:cubicBezTo>
                  <a:cubicBezTo>
                    <a:pt x="41" y="4712"/>
                    <a:pt x="64" y="4628"/>
                    <a:pt x="89" y="4544"/>
                  </a:cubicBezTo>
                  <a:cubicBezTo>
                    <a:pt x="198" y="4191"/>
                    <a:pt x="353" y="3853"/>
                    <a:pt x="547" y="3539"/>
                  </a:cubicBezTo>
                  <a:cubicBezTo>
                    <a:pt x="644" y="3383"/>
                    <a:pt x="749" y="3231"/>
                    <a:pt x="861" y="3083"/>
                  </a:cubicBezTo>
                  <a:cubicBezTo>
                    <a:pt x="972" y="2936"/>
                    <a:pt x="1089" y="2793"/>
                    <a:pt x="1215" y="2658"/>
                  </a:cubicBezTo>
                  <a:cubicBezTo>
                    <a:pt x="1341" y="2522"/>
                    <a:pt x="1475" y="2394"/>
                    <a:pt x="1615" y="2272"/>
                  </a:cubicBezTo>
                  <a:cubicBezTo>
                    <a:pt x="1754" y="2150"/>
                    <a:pt x="1897" y="2034"/>
                    <a:pt x="2045" y="1922"/>
                  </a:cubicBezTo>
                  <a:cubicBezTo>
                    <a:pt x="2637" y="1477"/>
                    <a:pt x="3291" y="1122"/>
                    <a:pt x="3970" y="831"/>
                  </a:cubicBezTo>
                  <a:cubicBezTo>
                    <a:pt x="4651" y="542"/>
                    <a:pt x="5359" y="317"/>
                    <a:pt x="6083" y="165"/>
                  </a:cubicBezTo>
                  <a:cubicBezTo>
                    <a:pt x="6403" y="98"/>
                    <a:pt x="6726" y="45"/>
                    <a:pt x="7052" y="10"/>
                  </a:cubicBezTo>
                  <a:cubicBezTo>
                    <a:pt x="7052" y="0"/>
                    <a:pt x="7052" y="0"/>
                    <a:pt x="7052" y="0"/>
                  </a:cubicBezTo>
                  <a:cubicBezTo>
                    <a:pt x="6725" y="32"/>
                    <a:pt x="6400" y="79"/>
                    <a:pt x="6078"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6" name="Freeform 46">
              <a:extLst>
                <a:ext uri="{FF2B5EF4-FFF2-40B4-BE49-F238E27FC236}">
                  <a16:creationId xmlns:a16="http://schemas.microsoft.com/office/drawing/2014/main" id="{B18D374E-F6EC-4175-8899-6FC8A4532F05}"/>
                </a:ext>
              </a:extLst>
            </p:cNvPr>
            <p:cNvSpPr>
              <a:spLocks/>
            </p:cNvSpPr>
            <p:nvPr/>
          </p:nvSpPr>
          <p:spPr bwMode="auto">
            <a:xfrm>
              <a:off x="1203" y="1135"/>
              <a:ext cx="4557" cy="3185"/>
            </a:xfrm>
            <a:custGeom>
              <a:avLst/>
              <a:gdLst>
                <a:gd name="T0" fmla="*/ 5945 w 6836"/>
                <a:gd name="T1" fmla="*/ 160 h 4778"/>
                <a:gd name="T2" fmla="*/ 3825 w 6836"/>
                <a:gd name="T3" fmla="*/ 882 h 4778"/>
                <a:gd name="T4" fmla="*/ 2838 w 6836"/>
                <a:gd name="T5" fmla="*/ 1416 h 4778"/>
                <a:gd name="T6" fmla="*/ 1924 w 6836"/>
                <a:gd name="T7" fmla="*/ 2065 h 4778"/>
                <a:gd name="T8" fmla="*/ 1112 w 6836"/>
                <a:gd name="T9" fmla="*/ 2837 h 4778"/>
                <a:gd name="T10" fmla="*/ 751 w 6836"/>
                <a:gd name="T11" fmla="*/ 3266 h 4778"/>
                <a:gd name="T12" fmla="*/ 440 w 6836"/>
                <a:gd name="T13" fmla="*/ 3734 h 4778"/>
                <a:gd name="T14" fmla="*/ 3 w 6836"/>
                <a:gd name="T15" fmla="*/ 4766 h 4778"/>
                <a:gd name="T16" fmla="*/ 0 w 6836"/>
                <a:gd name="T17" fmla="*/ 4778 h 4778"/>
                <a:gd name="T18" fmla="*/ 25 w 6836"/>
                <a:gd name="T19" fmla="*/ 4778 h 4778"/>
                <a:gd name="T20" fmla="*/ 27 w 6836"/>
                <a:gd name="T21" fmla="*/ 4773 h 4778"/>
                <a:gd name="T22" fmla="*/ 471 w 6836"/>
                <a:gd name="T23" fmla="*/ 3752 h 4778"/>
                <a:gd name="T24" fmla="*/ 776 w 6836"/>
                <a:gd name="T25" fmla="*/ 3285 h 4778"/>
                <a:gd name="T26" fmla="*/ 1122 w 6836"/>
                <a:gd name="T27" fmla="*/ 2846 h 4778"/>
                <a:gd name="T28" fmla="*/ 1937 w 6836"/>
                <a:gd name="T29" fmla="*/ 2081 h 4778"/>
                <a:gd name="T30" fmla="*/ 3842 w 6836"/>
                <a:gd name="T31" fmla="*/ 920 h 4778"/>
                <a:gd name="T32" fmla="*/ 5950 w 6836"/>
                <a:gd name="T33" fmla="*/ 183 h 4778"/>
                <a:gd name="T34" fmla="*/ 6836 w 6836"/>
                <a:gd name="T35" fmla="*/ 11 h 4778"/>
                <a:gd name="T36" fmla="*/ 6836 w 6836"/>
                <a:gd name="T37" fmla="*/ 0 h 4778"/>
                <a:gd name="T38" fmla="*/ 5945 w 6836"/>
                <a:gd name="T39" fmla="*/ 160 h 4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36" h="4778">
                  <a:moveTo>
                    <a:pt x="5945" y="160"/>
                  </a:moveTo>
                  <a:cubicBezTo>
                    <a:pt x="5216" y="324"/>
                    <a:pt x="4502" y="564"/>
                    <a:pt x="3825" y="882"/>
                  </a:cubicBezTo>
                  <a:cubicBezTo>
                    <a:pt x="3486" y="1040"/>
                    <a:pt x="3156" y="1218"/>
                    <a:pt x="2838" y="1416"/>
                  </a:cubicBezTo>
                  <a:cubicBezTo>
                    <a:pt x="2520" y="1613"/>
                    <a:pt x="2214" y="1828"/>
                    <a:pt x="1924" y="2065"/>
                  </a:cubicBezTo>
                  <a:cubicBezTo>
                    <a:pt x="1634" y="2301"/>
                    <a:pt x="1364" y="2561"/>
                    <a:pt x="1112" y="2837"/>
                  </a:cubicBezTo>
                  <a:cubicBezTo>
                    <a:pt x="986" y="2975"/>
                    <a:pt x="864" y="3117"/>
                    <a:pt x="751" y="3266"/>
                  </a:cubicBezTo>
                  <a:cubicBezTo>
                    <a:pt x="638" y="3416"/>
                    <a:pt x="534" y="3572"/>
                    <a:pt x="440" y="3734"/>
                  </a:cubicBezTo>
                  <a:cubicBezTo>
                    <a:pt x="253" y="4059"/>
                    <a:pt x="101" y="4405"/>
                    <a:pt x="3" y="4766"/>
                  </a:cubicBezTo>
                  <a:cubicBezTo>
                    <a:pt x="2" y="4770"/>
                    <a:pt x="1" y="4774"/>
                    <a:pt x="0" y="4778"/>
                  </a:cubicBezTo>
                  <a:cubicBezTo>
                    <a:pt x="25" y="4778"/>
                    <a:pt x="25" y="4778"/>
                    <a:pt x="25" y="4778"/>
                  </a:cubicBezTo>
                  <a:cubicBezTo>
                    <a:pt x="26" y="4776"/>
                    <a:pt x="26" y="4775"/>
                    <a:pt x="27" y="4773"/>
                  </a:cubicBezTo>
                  <a:cubicBezTo>
                    <a:pt x="132" y="4416"/>
                    <a:pt x="282" y="4073"/>
                    <a:pt x="471" y="3752"/>
                  </a:cubicBezTo>
                  <a:cubicBezTo>
                    <a:pt x="565" y="3592"/>
                    <a:pt x="667" y="3436"/>
                    <a:pt x="776" y="3285"/>
                  </a:cubicBezTo>
                  <a:cubicBezTo>
                    <a:pt x="884" y="3133"/>
                    <a:pt x="999" y="2986"/>
                    <a:pt x="1122" y="2846"/>
                  </a:cubicBezTo>
                  <a:cubicBezTo>
                    <a:pt x="1369" y="2566"/>
                    <a:pt x="1646" y="2314"/>
                    <a:pt x="1937" y="2081"/>
                  </a:cubicBezTo>
                  <a:cubicBezTo>
                    <a:pt x="2519" y="1614"/>
                    <a:pt x="3167" y="1235"/>
                    <a:pt x="3842" y="920"/>
                  </a:cubicBezTo>
                  <a:cubicBezTo>
                    <a:pt x="4519" y="608"/>
                    <a:pt x="5225" y="359"/>
                    <a:pt x="5950" y="183"/>
                  </a:cubicBezTo>
                  <a:cubicBezTo>
                    <a:pt x="6243" y="113"/>
                    <a:pt x="6538" y="55"/>
                    <a:pt x="6836" y="11"/>
                  </a:cubicBezTo>
                  <a:cubicBezTo>
                    <a:pt x="6836" y="0"/>
                    <a:pt x="6836" y="0"/>
                    <a:pt x="6836" y="0"/>
                  </a:cubicBezTo>
                  <a:cubicBezTo>
                    <a:pt x="6537" y="41"/>
                    <a:pt x="6240" y="94"/>
                    <a:pt x="5945"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3027" y="3434400"/>
            <a:ext cx="1486901" cy="828000"/>
          </a:xfrm>
          <a:prstGeom prst="rect">
            <a:avLst/>
          </a:prstGeom>
        </p:spPr>
      </p:pic>
      <p:pic>
        <p:nvPicPr>
          <p:cNvPr id="84" name="Picture 3" descr="U:\DGI\Jobs\4350_PowerPoint skabelon til DGI\Received\DGI SkabelonDesign\fors-bånd.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18059" t="652" r="-559" b="-652"/>
          <a:stretch/>
        </p:blipFill>
        <p:spPr bwMode="auto">
          <a:xfrm>
            <a:off x="2449927" y="3432811"/>
            <a:ext cx="7204516" cy="835200"/>
          </a:xfrm>
          <a:prstGeom prst="rect">
            <a:avLst/>
          </a:prstGeom>
          <a:noFill/>
          <a:extLst>
            <a:ext uri="{909E8E84-426E-40DD-AFC4-6F175D3DCCD1}">
              <a14:hiddenFill xmlns:a14="http://schemas.microsoft.com/office/drawing/2010/main">
                <a:solidFill>
                  <a:srgbClr val="FFFFFF"/>
                </a:solidFill>
              </a14:hiddenFill>
            </a:ext>
          </a:extLst>
        </p:spPr>
      </p:pic>
      <p:sp>
        <p:nvSpPr>
          <p:cNvPr id="82" name="Rektangel 81"/>
          <p:cNvSpPr/>
          <p:nvPr userDrawn="1"/>
        </p:nvSpPr>
        <p:spPr>
          <a:xfrm>
            <a:off x="-4800" y="6274800"/>
            <a:ext cx="12196800" cy="583200"/>
          </a:xfrm>
          <a:prstGeom prst="rect">
            <a:avLst/>
          </a:prstGeom>
          <a:gradFill>
            <a:gsLst>
              <a:gs pos="55000">
                <a:srgbClr val="FFFFFF">
                  <a:alpha val="45000"/>
                </a:srgbClr>
              </a:gs>
              <a:gs pos="0">
                <a:schemeClr val="bg1"/>
              </a:gs>
              <a:gs pos="100000">
                <a:schemeClr val="bg1">
                  <a:alpha val="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5" name="Footer Placeholder 4"/>
          <p:cNvSpPr>
            <a:spLocks noGrp="1"/>
          </p:cNvSpPr>
          <p:nvPr userDrawn="1">
            <p:ph type="ftr" sz="quarter" idx="11"/>
          </p:nvPr>
        </p:nvSpPr>
        <p:spPr>
          <a:xfrm>
            <a:off x="1676399" y="6957392"/>
            <a:ext cx="4899655" cy="431800"/>
          </a:xfrm>
        </p:spPr>
        <p:txBody>
          <a:bodyPr/>
          <a:lstStyle>
            <a:lvl1pPr>
              <a:defRPr>
                <a:solidFill>
                  <a:schemeClr val="bg1">
                    <a:lumMod val="75000"/>
                  </a:schemeClr>
                </a:solidFill>
              </a:defRPr>
            </a:lvl1pPr>
          </a:lstStyle>
          <a:p>
            <a:endParaRPr lang="da-DK" dirty="0"/>
          </a:p>
        </p:txBody>
      </p:sp>
      <p:sp>
        <p:nvSpPr>
          <p:cNvPr id="6" name="Slide Number Placeholder 5"/>
          <p:cNvSpPr>
            <a:spLocks noGrp="1"/>
          </p:cNvSpPr>
          <p:nvPr userDrawn="1">
            <p:ph type="sldNum" sz="quarter" idx="12"/>
          </p:nvPr>
        </p:nvSpPr>
        <p:spPr>
          <a:xfrm>
            <a:off x="1676400" y="7251530"/>
            <a:ext cx="4899653" cy="137662"/>
          </a:xfrm>
        </p:spPr>
        <p:txBody>
          <a:bodyPr/>
          <a:lstStyle>
            <a:lvl1pPr>
              <a:defRPr>
                <a:solidFill>
                  <a:schemeClr val="bg1">
                    <a:lumMod val="75000"/>
                  </a:schemeClr>
                </a:solidFill>
              </a:defRPr>
            </a:lvl1pPr>
          </a:lstStyle>
          <a:p>
            <a:fld id="{1E4993A5-71AC-4FC9-BA31-3E15C92EC108}" type="slidenum">
              <a:rPr lang="da-DK" smtClean="0"/>
              <a:pPr/>
              <a:t>‹nr.›</a:t>
            </a:fld>
            <a:endParaRPr lang="da-DK" dirty="0"/>
          </a:p>
        </p:txBody>
      </p:sp>
      <p:sp>
        <p:nvSpPr>
          <p:cNvPr id="81" name="Rektangel 80"/>
          <p:cNvSpPr/>
          <p:nvPr userDrawn="1"/>
        </p:nvSpPr>
        <p:spPr>
          <a:xfrm>
            <a:off x="2449928" y="0"/>
            <a:ext cx="10198800" cy="223200"/>
          </a:xfrm>
          <a:prstGeom prst="rect">
            <a:avLst/>
          </a:prstGeom>
          <a:gradFill>
            <a:gsLst>
              <a:gs pos="45000">
                <a:srgbClr val="FFFFFF">
                  <a:alpha val="45000"/>
                </a:srgbClr>
              </a:gs>
              <a:gs pos="0">
                <a:schemeClr val="bg1">
                  <a:alpha val="55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sp>
        <p:nvSpPr>
          <p:cNvPr id="2" name="Title 1"/>
          <p:cNvSpPr>
            <a:spLocks noGrp="1"/>
          </p:cNvSpPr>
          <p:nvPr userDrawn="1">
            <p:ph type="ctrTitle" hasCustomPrompt="1"/>
          </p:nvPr>
        </p:nvSpPr>
        <p:spPr>
          <a:xfrm>
            <a:off x="2449928" y="2599361"/>
            <a:ext cx="10198341" cy="835200"/>
          </a:xfrm>
          <a:solidFill>
            <a:schemeClr val="tx1"/>
          </a:solidFill>
        </p:spPr>
        <p:txBody>
          <a:bodyPr lIns="252000" rIns="396000" anchor="ctr" anchorCtr="0"/>
          <a:lstStyle>
            <a:lvl1pPr>
              <a:lnSpc>
                <a:spcPct val="100000"/>
              </a:lnSpc>
              <a:defRPr sz="3800">
                <a:solidFill>
                  <a:schemeClr val="bg1"/>
                </a:solidFill>
              </a:defRPr>
            </a:lvl1pPr>
          </a:lstStyle>
          <a:p>
            <a:r>
              <a:rPr lang="da-DK" noProof="0" dirty="0"/>
              <a:t>Klik for at tilføje tekst</a:t>
            </a:r>
          </a:p>
        </p:txBody>
      </p:sp>
      <p:sp>
        <p:nvSpPr>
          <p:cNvPr id="3" name="Subtitle 2"/>
          <p:cNvSpPr>
            <a:spLocks noGrp="1"/>
          </p:cNvSpPr>
          <p:nvPr userDrawn="1">
            <p:ph type="subTitle" idx="1" hasCustomPrompt="1"/>
          </p:nvPr>
        </p:nvSpPr>
        <p:spPr>
          <a:xfrm>
            <a:off x="2449928" y="3448082"/>
            <a:ext cx="9742072" cy="832374"/>
          </a:xfrm>
          <a:noFill/>
        </p:spPr>
        <p:txBody>
          <a:bodyPr lIns="252000" rIns="432000" anchor="ctr" anchorCtr="0"/>
          <a:lstStyle>
            <a:lvl1pPr marL="0" indent="0" algn="l">
              <a:spcAft>
                <a:spcPts val="0"/>
              </a:spcAft>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tilføje tekst</a:t>
            </a:r>
          </a:p>
        </p:txBody>
      </p:sp>
      <p:sp>
        <p:nvSpPr>
          <p:cNvPr id="9" name="Pladsholder til tekst 8">
            <a:extLst>
              <a:ext uri="{FF2B5EF4-FFF2-40B4-BE49-F238E27FC236}">
                <a16:creationId xmlns:a16="http://schemas.microsoft.com/office/drawing/2014/main" id="{BDC7512E-20D9-4D85-9578-73346688C122}"/>
              </a:ext>
            </a:extLst>
          </p:cNvPr>
          <p:cNvSpPr>
            <a:spLocks noGrp="1"/>
          </p:cNvSpPr>
          <p:nvPr>
            <p:ph type="body" sz="quarter" idx="13" hasCustomPrompt="1"/>
          </p:nvPr>
        </p:nvSpPr>
        <p:spPr>
          <a:xfrm>
            <a:off x="8472488" y="6423025"/>
            <a:ext cx="3140075" cy="254000"/>
          </a:xfrm>
        </p:spPr>
        <p:txBody>
          <a:bodyPr anchor="ctr" anchorCtr="0"/>
          <a:lstStyle>
            <a:lvl1pPr algn="r">
              <a:defRPr sz="1000"/>
            </a:lvl1pPr>
          </a:lstStyle>
          <a:p>
            <a:pPr lvl="0"/>
            <a:r>
              <a:rPr lang="da-DK" dirty="0"/>
              <a:t>Navn Navnesen</a:t>
            </a:r>
          </a:p>
        </p:txBody>
      </p:sp>
    </p:spTree>
    <p:extLst>
      <p:ext uri="{BB962C8B-B14F-4D97-AF65-F5344CB8AC3E}">
        <p14:creationId xmlns:p14="http://schemas.microsoft.com/office/powerpoint/2010/main" val="4271478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apitel">
    <p:spTree>
      <p:nvGrpSpPr>
        <p:cNvPr id="1" name=""/>
        <p:cNvGrpSpPr/>
        <p:nvPr/>
      </p:nvGrpSpPr>
      <p:grpSpPr>
        <a:xfrm>
          <a:off x="0" y="0"/>
          <a:ext cx="0" cy="0"/>
          <a:chOff x="0" y="0"/>
          <a:chExt cx="0" cy="0"/>
        </a:xfrm>
      </p:grpSpPr>
      <p:sp>
        <p:nvSpPr>
          <p:cNvPr id="11" name="Rectangle 10"/>
          <p:cNvSpPr/>
          <p:nvPr userDrawn="1"/>
        </p:nvSpPr>
        <p:spPr>
          <a:xfrm>
            <a:off x="-1" y="0"/>
            <a:ext cx="12196800" cy="6858000"/>
          </a:xfrm>
          <a:prstGeom prst="rect">
            <a:avLst/>
          </a:prstGeom>
          <a:solidFill>
            <a:srgbClr val="D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16" name="Picture 3" descr="U:\DGI\Jobs\4350_PowerPoint skabelon til DGI\Received\DGI SkabelonDesign\sort logoband.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9323" t="-7994" r="-9323" b="7994"/>
          <a:stretch/>
        </p:blipFill>
        <p:spPr bwMode="auto">
          <a:xfrm>
            <a:off x="1343472" y="6203388"/>
            <a:ext cx="12972944" cy="540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userDrawn="1">
            <p:ph type="ftr" sz="quarter" idx="10"/>
          </p:nvPr>
        </p:nvSpPr>
        <p:spPr>
          <a:xfrm>
            <a:off x="1676399" y="6273802"/>
            <a:ext cx="4756153" cy="431799"/>
          </a:xfrm>
        </p:spPr>
        <p:txBody>
          <a:bodyPr/>
          <a:lstStyle/>
          <a:p>
            <a:endParaRPr lang="da-DK" noProof="0" dirty="0"/>
          </a:p>
        </p:txBody>
      </p:sp>
      <p:sp>
        <p:nvSpPr>
          <p:cNvPr id="4" name="Slide Number Placeholder 3"/>
          <p:cNvSpPr>
            <a:spLocks noGrp="1"/>
          </p:cNvSpPr>
          <p:nvPr userDrawn="1">
            <p:ph type="sldNum" sz="quarter" idx="11"/>
          </p:nvPr>
        </p:nvSpPr>
        <p:spPr>
          <a:xfrm>
            <a:off x="1676400" y="6567939"/>
            <a:ext cx="4756152" cy="131652"/>
          </a:xfrm>
        </p:spPr>
        <p:txBody>
          <a:bodyPr/>
          <a:lstStyle/>
          <a:p>
            <a:fld id="{1E4993A5-71AC-4FC9-BA31-3E15C92EC108}" type="slidenum">
              <a:rPr lang="da-DK" noProof="0" smtClean="0"/>
              <a:pPr/>
              <a:t>‹nr.›</a:t>
            </a:fld>
            <a:endParaRPr lang="da-DK" noProof="0" dirty="0"/>
          </a:p>
        </p:txBody>
      </p:sp>
      <p:sp>
        <p:nvSpPr>
          <p:cNvPr id="10" name="Rectangle 12"/>
          <p:cNvSpPr/>
          <p:nvPr userDrawn="1"/>
        </p:nvSpPr>
        <p:spPr>
          <a:xfrm>
            <a:off x="1342798" y="0"/>
            <a:ext cx="10849201" cy="180000"/>
          </a:xfrm>
          <a:prstGeom prst="rect">
            <a:avLst/>
          </a:prstGeom>
          <a:gradFill flip="none" rotWithShape="1">
            <a:gsLst>
              <a:gs pos="0">
                <a:srgbClr val="D23C00"/>
              </a:gs>
              <a:gs pos="50000">
                <a:srgbClr val="D23C00">
                  <a:lumMod val="60000"/>
                  <a:lumOff val="40000"/>
                </a:srgbClr>
              </a:gs>
              <a:gs pos="100000">
                <a:srgbClr val="D23C00">
                  <a:lumMod val="20000"/>
                  <a:lumOff val="8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2" name="Billed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331" y="6246588"/>
            <a:ext cx="892141" cy="496800"/>
          </a:xfrm>
          <a:prstGeom prst="rect">
            <a:avLst/>
          </a:prstGeom>
        </p:spPr>
      </p:pic>
      <p:sp>
        <p:nvSpPr>
          <p:cNvPr id="12" name="Text Placeholder 9950"/>
          <p:cNvSpPr>
            <a:spLocks noGrp="1"/>
          </p:cNvSpPr>
          <p:nvPr>
            <p:ph type="body" sz="quarter" idx="14" hasCustomPrompt="1"/>
          </p:nvPr>
        </p:nvSpPr>
        <p:spPr>
          <a:xfrm>
            <a:off x="1342800" y="1010258"/>
            <a:ext cx="9501915" cy="3909405"/>
          </a:xfrm>
        </p:spPr>
        <p:txBody>
          <a:bodyPr/>
          <a:lstStyle>
            <a:lvl1pPr marL="0" indent="0">
              <a:spcBef>
                <a:spcPts val="3000"/>
              </a:spcBef>
              <a:buClr>
                <a:schemeClr val="bg1"/>
              </a:buClr>
              <a:buFontTx/>
              <a:buNone/>
              <a:defRPr sz="5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p>
        </p:txBody>
      </p:sp>
      <p:pic>
        <p:nvPicPr>
          <p:cNvPr id="13" name="Picture 587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1889" y="1648109"/>
            <a:ext cx="12288688" cy="520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15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ogram">
    <p:bg>
      <p:bgPr>
        <a:solidFill>
          <a:srgbClr val="2878C8"/>
        </a:solidFill>
        <a:effectLst/>
      </p:bgPr>
    </p:bg>
    <p:spTree>
      <p:nvGrpSpPr>
        <p:cNvPr id="1" name=""/>
        <p:cNvGrpSpPr/>
        <p:nvPr/>
      </p:nvGrpSpPr>
      <p:grpSpPr>
        <a:xfrm>
          <a:off x="0" y="0"/>
          <a:ext cx="0" cy="0"/>
          <a:chOff x="0" y="0"/>
          <a:chExt cx="0" cy="0"/>
        </a:xfrm>
      </p:grpSpPr>
      <p:sp>
        <p:nvSpPr>
          <p:cNvPr id="11" name="Rectangle 10"/>
          <p:cNvSpPr/>
          <p:nvPr userDrawn="1"/>
        </p:nvSpPr>
        <p:spPr>
          <a:xfrm>
            <a:off x="-1" y="0"/>
            <a:ext cx="12196800" cy="6858000"/>
          </a:xfrm>
          <a:prstGeom prst="rect">
            <a:avLst/>
          </a:prstGeom>
          <a:solidFill>
            <a:srgbClr val="D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18" name="Picture 587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5373215"/>
            <a:ext cx="12454673" cy="164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U:\DGI\Jobs\4350_PowerPoint skabelon til DGI\Received\DGI SkabelonDesign\sort logoband.pn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9323" t="-7994" r="-9323" b="7994"/>
          <a:stretch/>
        </p:blipFill>
        <p:spPr bwMode="auto">
          <a:xfrm>
            <a:off x="1343472" y="6203388"/>
            <a:ext cx="12972944" cy="540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userDrawn="1">
            <p:ph type="ftr" sz="quarter" idx="10"/>
          </p:nvPr>
        </p:nvSpPr>
        <p:spPr>
          <a:xfrm>
            <a:off x="1676399" y="6273802"/>
            <a:ext cx="4756153" cy="431799"/>
          </a:xfrm>
        </p:spPr>
        <p:txBody>
          <a:bodyPr/>
          <a:lstStyle/>
          <a:p>
            <a:endParaRPr lang="da-DK" noProof="0" dirty="0"/>
          </a:p>
        </p:txBody>
      </p:sp>
      <p:sp>
        <p:nvSpPr>
          <p:cNvPr id="4" name="Slide Number Placeholder 3"/>
          <p:cNvSpPr>
            <a:spLocks noGrp="1"/>
          </p:cNvSpPr>
          <p:nvPr userDrawn="1">
            <p:ph type="sldNum" sz="quarter" idx="11"/>
          </p:nvPr>
        </p:nvSpPr>
        <p:spPr>
          <a:xfrm>
            <a:off x="1676400" y="6567939"/>
            <a:ext cx="4756152" cy="131652"/>
          </a:xfrm>
        </p:spPr>
        <p:txBody>
          <a:bodyPr/>
          <a:lstStyle/>
          <a:p>
            <a:fld id="{1E4993A5-71AC-4FC9-BA31-3E15C92EC108}" type="slidenum">
              <a:rPr lang="da-DK" noProof="0" smtClean="0"/>
              <a:pPr/>
              <a:t>‹nr.›</a:t>
            </a:fld>
            <a:endParaRPr lang="da-DK" noProof="0" dirty="0"/>
          </a:p>
        </p:txBody>
      </p:sp>
      <p:sp>
        <p:nvSpPr>
          <p:cNvPr id="10" name="Rectangle 12"/>
          <p:cNvSpPr/>
          <p:nvPr userDrawn="1"/>
        </p:nvSpPr>
        <p:spPr>
          <a:xfrm>
            <a:off x="1342798" y="0"/>
            <a:ext cx="10849201" cy="180000"/>
          </a:xfrm>
          <a:prstGeom prst="rect">
            <a:avLst/>
          </a:prstGeom>
          <a:gradFill flip="none" rotWithShape="1">
            <a:gsLst>
              <a:gs pos="0">
                <a:srgbClr val="D23C00"/>
              </a:gs>
              <a:gs pos="50000">
                <a:srgbClr val="D23C00">
                  <a:lumMod val="60000"/>
                  <a:lumOff val="40000"/>
                </a:srgbClr>
              </a:gs>
              <a:gs pos="100000">
                <a:srgbClr val="D23C00">
                  <a:lumMod val="20000"/>
                  <a:lumOff val="8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2" name="Billed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1331" y="6246588"/>
            <a:ext cx="892141" cy="496800"/>
          </a:xfrm>
          <a:prstGeom prst="rect">
            <a:avLst/>
          </a:prstGeom>
        </p:spPr>
      </p:pic>
      <p:sp>
        <p:nvSpPr>
          <p:cNvPr id="12" name="Text Placeholder 9950">
            <a:extLst>
              <a:ext uri="{FF2B5EF4-FFF2-40B4-BE49-F238E27FC236}">
                <a16:creationId xmlns:a16="http://schemas.microsoft.com/office/drawing/2014/main" id="{F9E855B5-DAF5-4897-ABA6-C8F6FB844295}"/>
              </a:ext>
            </a:extLst>
          </p:cNvPr>
          <p:cNvSpPr>
            <a:spLocks noGrp="1"/>
          </p:cNvSpPr>
          <p:nvPr>
            <p:ph type="body" sz="quarter" idx="15" hasCustomPrompt="1"/>
          </p:nvPr>
        </p:nvSpPr>
        <p:spPr>
          <a:xfrm>
            <a:off x="1342800" y="468000"/>
            <a:ext cx="9501915" cy="380307"/>
          </a:xfrm>
        </p:spPr>
        <p:txBody>
          <a:bodyPr/>
          <a:lstStyle>
            <a:lvl1pPr marL="0" indent="0">
              <a:spcBef>
                <a:spcPts val="3000"/>
              </a:spcBef>
              <a:buClr>
                <a:schemeClr val="bg1"/>
              </a:buClr>
              <a:buFontTx/>
              <a:buNone/>
              <a:defRPr sz="24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en overskrift</a:t>
            </a:r>
          </a:p>
        </p:txBody>
      </p:sp>
      <p:sp>
        <p:nvSpPr>
          <p:cNvPr id="13" name="Text Placeholder 9950">
            <a:extLst>
              <a:ext uri="{FF2B5EF4-FFF2-40B4-BE49-F238E27FC236}">
                <a16:creationId xmlns:a16="http://schemas.microsoft.com/office/drawing/2014/main" id="{768AAB8F-3676-481F-9594-2EB1040F5366}"/>
              </a:ext>
            </a:extLst>
          </p:cNvPr>
          <p:cNvSpPr>
            <a:spLocks noGrp="1"/>
          </p:cNvSpPr>
          <p:nvPr>
            <p:ph type="body" sz="quarter" idx="14" hasCustomPrompt="1"/>
          </p:nvPr>
        </p:nvSpPr>
        <p:spPr>
          <a:xfrm>
            <a:off x="1342800" y="1080000"/>
            <a:ext cx="9501915" cy="4898417"/>
          </a:xfrm>
        </p:spPr>
        <p:txBody>
          <a:bodyPr/>
          <a:lstStyle>
            <a:lvl1pPr marL="514350" indent="-514350">
              <a:spcBef>
                <a:spcPts val="1500"/>
              </a:spcBef>
              <a:spcAft>
                <a:spcPts val="100"/>
              </a:spcAft>
              <a:buClr>
                <a:schemeClr val="bg1"/>
              </a:buClr>
              <a:buFont typeface="+mj-lt"/>
              <a:buAutoNum type="arabicPeriod"/>
              <a:defRPr sz="20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tilføje tekst</a:t>
            </a:r>
          </a:p>
          <a:p>
            <a:pPr lvl="0"/>
            <a:endParaRPr lang="da-DK" noProof="0" dirty="0"/>
          </a:p>
        </p:txBody>
      </p:sp>
    </p:spTree>
    <p:extLst>
      <p:ext uri="{BB962C8B-B14F-4D97-AF65-F5344CB8AC3E}">
        <p14:creationId xmlns:p14="http://schemas.microsoft.com/office/powerpoint/2010/main" val="170771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GI Grafisk fors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CC1C746-0A49-DCE1-4D88-244696CAE2D3}"/>
              </a:ext>
            </a:extLst>
          </p:cNvPr>
          <p:cNvSpPr/>
          <p:nvPr userDrawn="1"/>
        </p:nvSpPr>
        <p:spPr>
          <a:xfrm>
            <a:off x="0" y="0"/>
            <a:ext cx="12192000" cy="6858000"/>
          </a:xfrm>
          <a:prstGeom prst="rect">
            <a:avLst/>
          </a:prstGeom>
          <a:solidFill>
            <a:schemeClr val="accent1">
              <a:alpha val="65000"/>
            </a:schemeClr>
          </a:solidFill>
          <a:ln w="3549" cap="flat">
            <a:noFill/>
            <a:prstDash val="solid"/>
            <a:miter/>
          </a:ln>
        </p:spPr>
        <p:txBody>
          <a:bodyPr rtlCol="0" anchor="ctr"/>
          <a:lstStyle/>
          <a:p>
            <a:pPr algn="l"/>
            <a:endParaRPr lang="da-DK"/>
          </a:p>
        </p:txBody>
      </p:sp>
      <p:pic>
        <p:nvPicPr>
          <p:cNvPr id="3" name="Grafik 2">
            <a:extLst>
              <a:ext uri="{FF2B5EF4-FFF2-40B4-BE49-F238E27FC236}">
                <a16:creationId xmlns:a16="http://schemas.microsoft.com/office/drawing/2014/main" id="{38C4A2C0-D8DC-2B9B-D645-88389156A23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040" b="1466"/>
          <a:stretch/>
        </p:blipFill>
        <p:spPr>
          <a:xfrm>
            <a:off x="-1169043" y="-57875"/>
            <a:ext cx="13912770" cy="7130004"/>
          </a:xfrm>
          <a:prstGeom prst="rect">
            <a:avLst/>
          </a:prstGeom>
        </p:spPr>
      </p:pic>
      <p:sp>
        <p:nvSpPr>
          <p:cNvPr id="6" name="Rektangel 5">
            <a:extLst>
              <a:ext uri="{FF2B5EF4-FFF2-40B4-BE49-F238E27FC236}">
                <a16:creationId xmlns:a16="http://schemas.microsoft.com/office/drawing/2014/main" id="{CF175DDD-77EC-582A-0DB8-97A0B0EF6433}"/>
              </a:ext>
            </a:extLst>
          </p:cNvPr>
          <p:cNvSpPr/>
          <p:nvPr userDrawn="1"/>
        </p:nvSpPr>
        <p:spPr>
          <a:xfrm rot="10800000">
            <a:off x="2689412" y="0"/>
            <a:ext cx="9502588" cy="6858000"/>
          </a:xfrm>
          <a:prstGeom prst="rect">
            <a:avLst/>
          </a:prstGeom>
          <a:gradFill>
            <a:gsLst>
              <a:gs pos="20000">
                <a:schemeClr val="accent1">
                  <a:lumMod val="100000"/>
                  <a:alpha val="0"/>
                </a:schemeClr>
              </a:gs>
              <a:gs pos="100000">
                <a:schemeClr val="accent1"/>
              </a:gs>
            </a:gsLst>
            <a:lin ang="10800000" scaled="1"/>
          </a:gradFill>
          <a:ln w="3549" cap="flat">
            <a:noFill/>
            <a:prstDash val="solid"/>
            <a:miter/>
          </a:ln>
        </p:spPr>
        <p:txBody>
          <a:bodyPr rtlCol="0" anchor="ctr"/>
          <a:lstStyle/>
          <a:p>
            <a:pPr algn="l"/>
            <a:endParaRPr lang="da-DK"/>
          </a:p>
        </p:txBody>
      </p:sp>
      <p:sp>
        <p:nvSpPr>
          <p:cNvPr id="2" name="Grafik 8">
            <a:extLst>
              <a:ext uri="{FF2B5EF4-FFF2-40B4-BE49-F238E27FC236}">
                <a16:creationId xmlns:a16="http://schemas.microsoft.com/office/drawing/2014/main" id="{6D1709A9-4D7F-9D0F-E8C1-FDF19A36BE86}"/>
              </a:ext>
            </a:extLst>
          </p:cNvPr>
          <p:cNvSpPr>
            <a:spLocks/>
          </p:cNvSpPr>
          <p:nvPr userDrawn="1"/>
        </p:nvSpPr>
        <p:spPr>
          <a:xfrm>
            <a:off x="1807200" y="2380518"/>
            <a:ext cx="905073" cy="504000"/>
          </a:xfrm>
          <a:custGeom>
            <a:avLst/>
            <a:gdLst>
              <a:gd name="connsiteX0" fmla="*/ 0 w 905073"/>
              <a:gd name="connsiteY0" fmla="*/ 0 h 504000"/>
              <a:gd name="connsiteX1" fmla="*/ 0 w 905073"/>
              <a:gd name="connsiteY1" fmla="*/ 504000 h 504000"/>
              <a:gd name="connsiteX2" fmla="*/ 905073 w 905073"/>
              <a:gd name="connsiteY2" fmla="*/ 504000 h 504000"/>
              <a:gd name="connsiteX3" fmla="*/ 905073 w 905073"/>
              <a:gd name="connsiteY3" fmla="*/ 0 h 504000"/>
              <a:gd name="connsiteX4" fmla="*/ 0 w 905073"/>
              <a:gd name="connsiteY4" fmla="*/ 0 h 504000"/>
              <a:gd name="connsiteX5" fmla="*/ 610836 w 905073"/>
              <a:gd name="connsiteY5" fmla="*/ 212603 h 504000"/>
              <a:gd name="connsiteX6" fmla="*/ 529556 w 905073"/>
              <a:gd name="connsiteY6" fmla="*/ 195921 h 504000"/>
              <a:gd name="connsiteX7" fmla="*/ 447567 w 905073"/>
              <a:gd name="connsiteY7" fmla="*/ 253420 h 504000"/>
              <a:gd name="connsiteX8" fmla="*/ 502227 w 905073"/>
              <a:gd name="connsiteY8" fmla="*/ 311273 h 504000"/>
              <a:gd name="connsiteX9" fmla="*/ 514649 w 905073"/>
              <a:gd name="connsiteY9" fmla="*/ 310563 h 504000"/>
              <a:gd name="connsiteX10" fmla="*/ 526362 w 905073"/>
              <a:gd name="connsiteY10" fmla="*/ 250935 h 504000"/>
              <a:gd name="connsiteX11" fmla="*/ 603737 w 905073"/>
              <a:gd name="connsiteY11" fmla="*/ 250935 h 504000"/>
              <a:gd name="connsiteX12" fmla="*/ 582086 w 905073"/>
              <a:gd name="connsiteY12" fmla="*/ 362028 h 504000"/>
              <a:gd name="connsiteX13" fmla="*/ 480576 w 905073"/>
              <a:gd name="connsiteY13" fmla="*/ 381904 h 504000"/>
              <a:gd name="connsiteX14" fmla="*/ 362384 w 905073"/>
              <a:gd name="connsiteY14" fmla="*/ 311273 h 504000"/>
              <a:gd name="connsiteX15" fmla="*/ 220412 w 905073"/>
              <a:gd name="connsiteY15" fmla="*/ 377645 h 504000"/>
              <a:gd name="connsiteX16" fmla="*/ 97961 w 905073"/>
              <a:gd name="connsiteY16" fmla="*/ 377645 h 504000"/>
              <a:gd name="connsiteX17" fmla="*/ 146941 w 905073"/>
              <a:gd name="connsiteY17" fmla="*/ 125645 h 504000"/>
              <a:gd name="connsiteX18" fmla="*/ 269392 w 905073"/>
              <a:gd name="connsiteY18" fmla="*/ 125645 h 504000"/>
              <a:gd name="connsiteX19" fmla="*/ 385810 w 905073"/>
              <a:gd name="connsiteY19" fmla="*/ 193082 h 504000"/>
              <a:gd name="connsiteX20" fmla="*/ 544109 w 905073"/>
              <a:gd name="connsiteY20" fmla="*/ 121741 h 504000"/>
              <a:gd name="connsiteX21" fmla="*/ 625388 w 905073"/>
              <a:gd name="connsiteY21" fmla="*/ 139132 h 504000"/>
              <a:gd name="connsiteX22" fmla="*/ 610836 w 905073"/>
              <a:gd name="connsiteY22" fmla="*/ 212603 h 504000"/>
              <a:gd name="connsiteX23" fmla="*/ 755292 w 905073"/>
              <a:gd name="connsiteY23" fmla="*/ 378000 h 504000"/>
              <a:gd name="connsiteX24" fmla="*/ 666560 w 905073"/>
              <a:gd name="connsiteY24" fmla="*/ 378000 h 504000"/>
              <a:gd name="connsiteX25" fmla="*/ 715540 w 905073"/>
              <a:gd name="connsiteY25" fmla="*/ 125645 h 504000"/>
              <a:gd name="connsiteX26" fmla="*/ 804273 w 905073"/>
              <a:gd name="connsiteY26" fmla="*/ 125645 h 504000"/>
              <a:gd name="connsiteX27" fmla="*/ 755292 w 905073"/>
              <a:gd name="connsiteY27" fmla="*/ 378000 h 504000"/>
              <a:gd name="connsiteX28" fmla="*/ 301336 w 905073"/>
              <a:gd name="connsiteY28" fmla="*/ 252000 h 504000"/>
              <a:gd name="connsiteX29" fmla="*/ 229285 w 905073"/>
              <a:gd name="connsiteY29" fmla="*/ 309854 h 504000"/>
              <a:gd name="connsiteX30" fmla="*/ 196632 w 905073"/>
              <a:gd name="connsiteY30" fmla="*/ 309854 h 504000"/>
              <a:gd name="connsiteX31" fmla="*/ 218992 w 905073"/>
              <a:gd name="connsiteY31" fmla="*/ 193792 h 504000"/>
              <a:gd name="connsiteX32" fmla="*/ 251646 w 905073"/>
              <a:gd name="connsiteY32" fmla="*/ 193792 h 504000"/>
              <a:gd name="connsiteX33" fmla="*/ 301336 w 905073"/>
              <a:gd name="connsiteY33" fmla="*/ 25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5073" h="504000">
                <a:moveTo>
                  <a:pt x="0" y="0"/>
                </a:moveTo>
                <a:lnTo>
                  <a:pt x="0" y="504000"/>
                </a:lnTo>
                <a:lnTo>
                  <a:pt x="905073" y="504000"/>
                </a:lnTo>
                <a:lnTo>
                  <a:pt x="905073" y="0"/>
                </a:lnTo>
                <a:lnTo>
                  <a:pt x="0" y="0"/>
                </a:lnTo>
                <a:close/>
                <a:moveTo>
                  <a:pt x="610836" y="212603"/>
                </a:moveTo>
                <a:cubicBezTo>
                  <a:pt x="610836" y="212603"/>
                  <a:pt x="570373" y="195921"/>
                  <a:pt x="529556" y="195921"/>
                </a:cubicBezTo>
                <a:cubicBezTo>
                  <a:pt x="478092" y="195921"/>
                  <a:pt x="454311" y="218992"/>
                  <a:pt x="447567" y="253420"/>
                </a:cubicBezTo>
                <a:cubicBezTo>
                  <a:pt x="440824" y="288913"/>
                  <a:pt x="455731" y="311273"/>
                  <a:pt x="502227" y="311273"/>
                </a:cubicBezTo>
                <a:cubicBezTo>
                  <a:pt x="506131" y="311273"/>
                  <a:pt x="510390" y="310918"/>
                  <a:pt x="514649" y="310563"/>
                </a:cubicBezTo>
                <a:lnTo>
                  <a:pt x="526362" y="250935"/>
                </a:lnTo>
                <a:lnTo>
                  <a:pt x="603737" y="250935"/>
                </a:lnTo>
                <a:lnTo>
                  <a:pt x="582086" y="362028"/>
                </a:lnTo>
                <a:cubicBezTo>
                  <a:pt x="552627" y="375516"/>
                  <a:pt x="512875" y="381904"/>
                  <a:pt x="480576" y="381904"/>
                </a:cubicBezTo>
                <a:cubicBezTo>
                  <a:pt x="408880" y="381904"/>
                  <a:pt x="375872" y="355285"/>
                  <a:pt x="362384" y="311273"/>
                </a:cubicBezTo>
                <a:cubicBezTo>
                  <a:pt x="333635" y="352800"/>
                  <a:pt x="283944" y="377645"/>
                  <a:pt x="220412" y="377645"/>
                </a:cubicBezTo>
                <a:lnTo>
                  <a:pt x="97961" y="377645"/>
                </a:lnTo>
                <a:lnTo>
                  <a:pt x="146941" y="125645"/>
                </a:lnTo>
                <a:lnTo>
                  <a:pt x="269392" y="125645"/>
                </a:lnTo>
                <a:cubicBezTo>
                  <a:pt x="333280" y="125645"/>
                  <a:pt x="373387" y="150845"/>
                  <a:pt x="385810" y="193082"/>
                </a:cubicBezTo>
                <a:cubicBezTo>
                  <a:pt x="418463" y="146586"/>
                  <a:pt x="467444" y="121741"/>
                  <a:pt x="544109" y="121741"/>
                </a:cubicBezTo>
                <a:cubicBezTo>
                  <a:pt x="573568" y="121741"/>
                  <a:pt x="606576" y="128839"/>
                  <a:pt x="625388" y="139132"/>
                </a:cubicBezTo>
                <a:lnTo>
                  <a:pt x="610836" y="212603"/>
                </a:lnTo>
                <a:close/>
                <a:moveTo>
                  <a:pt x="755292" y="378000"/>
                </a:moveTo>
                <a:lnTo>
                  <a:pt x="666560" y="378000"/>
                </a:lnTo>
                <a:lnTo>
                  <a:pt x="715540" y="125645"/>
                </a:lnTo>
                <a:lnTo>
                  <a:pt x="804273" y="125645"/>
                </a:lnTo>
                <a:lnTo>
                  <a:pt x="755292" y="378000"/>
                </a:lnTo>
                <a:close/>
                <a:moveTo>
                  <a:pt x="301336" y="252000"/>
                </a:moveTo>
                <a:cubicBezTo>
                  <a:pt x="294592" y="287138"/>
                  <a:pt x="267973" y="309854"/>
                  <a:pt x="229285" y="309854"/>
                </a:cubicBezTo>
                <a:lnTo>
                  <a:pt x="196632" y="309854"/>
                </a:lnTo>
                <a:lnTo>
                  <a:pt x="218992" y="193792"/>
                </a:lnTo>
                <a:lnTo>
                  <a:pt x="251646" y="193792"/>
                </a:lnTo>
                <a:cubicBezTo>
                  <a:pt x="290333" y="193792"/>
                  <a:pt x="308080" y="216152"/>
                  <a:pt x="301336" y="252000"/>
                </a:cubicBezTo>
                <a:close/>
              </a:path>
            </a:pathLst>
          </a:custGeom>
          <a:blipFill>
            <a:blip r:embed="rId4" cstate="email">
              <a:extLst>
                <a:ext uri="{28A0092B-C50C-407E-A947-70E740481C1C}">
                  <a14:useLocalDpi xmlns:a14="http://schemas.microsoft.com/office/drawing/2010/main"/>
                </a:ext>
              </a:extLst>
            </a:blip>
            <a:stretch>
              <a:fillRect/>
            </a:stretch>
          </a:blipFill>
          <a:ln w="3549" cap="flat">
            <a:noFill/>
            <a:prstDash val="solid"/>
            <a:miter/>
          </a:ln>
        </p:spPr>
        <p:txBody>
          <a:bodyPr rtlCol="0" anchor="ctr"/>
          <a:lstStyle/>
          <a:p>
            <a:endParaRPr lang="da-DK"/>
          </a:p>
        </p:txBody>
      </p:sp>
      <p:sp>
        <p:nvSpPr>
          <p:cNvPr id="21" name="Pladsholder til tekst 20">
            <a:extLst>
              <a:ext uri="{FF2B5EF4-FFF2-40B4-BE49-F238E27FC236}">
                <a16:creationId xmlns:a16="http://schemas.microsoft.com/office/drawing/2014/main" id="{5E05FCAF-8CC4-5D11-00C0-9DA356644702}"/>
              </a:ext>
            </a:extLst>
          </p:cNvPr>
          <p:cNvSpPr>
            <a:spLocks noGrp="1"/>
          </p:cNvSpPr>
          <p:nvPr>
            <p:ph type="body" sz="quarter" idx="16" hasCustomPrompt="1"/>
          </p:nvPr>
        </p:nvSpPr>
        <p:spPr>
          <a:xfrm>
            <a:off x="2710800" y="2880000"/>
            <a:ext cx="9504000" cy="1703434"/>
          </a:xfrm>
          <a:blipFill>
            <a:blip r:embed="rId5" cstate="email">
              <a:extLst>
                <a:ext uri="{28A0092B-C50C-407E-A947-70E740481C1C}">
                  <a14:useLocalDpi xmlns:a14="http://schemas.microsoft.com/office/drawing/2010/main"/>
                </a:ext>
              </a:extLst>
            </a:blip>
            <a:stretch>
              <a:fillRect/>
            </a:stretch>
          </a:blipFill>
        </p:spPr>
        <p:txBody>
          <a:bodyPr wrap="square" lIns="468000" tIns="468000" rIns="360000" bIns="396000">
            <a:spAutoFit/>
          </a:bodyPr>
          <a:lstStyle>
            <a:lvl1pPr algn="l" defTabSz="914400" rtl="0" eaLnBrk="1" latinLnBrk="0" hangingPunct="1">
              <a:lnSpc>
                <a:spcPct val="90000"/>
              </a:lnSpc>
              <a:spcBef>
                <a:spcPct val="0"/>
              </a:spcBef>
              <a:buNone/>
              <a:defRPr lang="da-DK" sz="6000" b="1" kern="1200" baseline="0" dirty="0" smtClean="0">
                <a:solidFill>
                  <a:schemeClr val="tx1"/>
                </a:solidFill>
                <a:latin typeface="Arial Black" panose="020B0A04020102020204" pitchFamily="34" charset="0"/>
                <a:ea typeface="+mj-ea"/>
                <a:cs typeface="Arial" panose="020B0604020202020204" pitchFamily="34" charset="0"/>
              </a:defRPr>
            </a:lvl1pPr>
            <a:lvl2pPr marL="4572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2pPr>
            <a:lvl3pPr marL="9144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3pPr>
            <a:lvl4pPr marL="13716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4pPr>
            <a:lvl5pPr algn="l" defTabSz="914400" rtl="0" eaLnBrk="1" latinLnBrk="0" hangingPunct="1">
              <a:lnSpc>
                <a:spcPct val="90000"/>
              </a:lnSpc>
              <a:spcBef>
                <a:spcPct val="0"/>
              </a:spcBef>
              <a:buNone/>
              <a:defRPr lang="da-DK" sz="6000" b="1" kern="1200" baseline="0" dirty="0">
                <a:solidFill>
                  <a:schemeClr val="bg1"/>
                </a:solidFill>
                <a:latin typeface="Arial" panose="020B0604020202020204" pitchFamily="34" charset="0"/>
                <a:ea typeface="+mj-ea"/>
                <a:cs typeface="Arial" panose="020B0604020202020204" pitchFamily="34" charset="0"/>
              </a:defRPr>
            </a:lvl5pPr>
          </a:lstStyle>
          <a:p>
            <a:pPr lvl="0"/>
            <a:r>
              <a:rPr lang="da-DK" dirty="0"/>
              <a:t>Klik her for at skrive</a:t>
            </a:r>
          </a:p>
        </p:txBody>
      </p:sp>
      <p:sp>
        <p:nvSpPr>
          <p:cNvPr id="4" name="Pladsholder til tekst 11">
            <a:extLst>
              <a:ext uri="{FF2B5EF4-FFF2-40B4-BE49-F238E27FC236}">
                <a16:creationId xmlns:a16="http://schemas.microsoft.com/office/drawing/2014/main" id="{9C8CA918-DCA3-DF3A-A06F-0B78CFF72BFE}"/>
              </a:ext>
            </a:extLst>
          </p:cNvPr>
          <p:cNvSpPr>
            <a:spLocks noGrp="1"/>
          </p:cNvSpPr>
          <p:nvPr>
            <p:ph type="body" sz="quarter" idx="14" hasCustomPrompt="1"/>
          </p:nvPr>
        </p:nvSpPr>
        <p:spPr>
          <a:xfrm>
            <a:off x="2710800" y="2376000"/>
            <a:ext cx="9504000" cy="504000"/>
          </a:xfrm>
          <a:blipFill dpi="0" rotWithShape="1">
            <a:blip r:embed="rId6" cstate="email">
              <a:alphaModFix amt="60000"/>
              <a:extLst>
                <a:ext uri="{28A0092B-C50C-407E-A947-70E740481C1C}">
                  <a14:useLocalDpi xmlns:a14="http://schemas.microsoft.com/office/drawing/2010/main"/>
                </a:ext>
              </a:extLst>
            </a:blip>
            <a:srcRect/>
            <a:stretch>
              <a:fillRect/>
            </a:stretch>
          </a:blipFill>
        </p:spPr>
        <p:txBody>
          <a:bodyPr vert="horz" lIns="504000" tIns="0" rIns="468000" bIns="0" rtlCol="0" anchor="ctr" anchorCtr="0">
            <a:noAutofit/>
          </a:bodyPr>
          <a:lstStyle>
            <a:lvl1pPr>
              <a:defRPr lang="da-DK" sz="2000" b="0" dirty="0">
                <a:solidFill>
                  <a:schemeClr val="tx1"/>
                </a:solidFill>
                <a:latin typeface="Arial" panose="020B0604020202020204" pitchFamily="34" charset="0"/>
                <a:cs typeface="Arial" panose="020B0604020202020204" pitchFamily="34" charset="0"/>
              </a:defRPr>
            </a:lvl1pPr>
          </a:lstStyle>
          <a:p>
            <a:pPr marL="0" lvl="0" indent="0">
              <a:buNone/>
            </a:pPr>
            <a:r>
              <a:rPr lang="da-DK" dirty="0"/>
              <a:t>Klik her for at skrive tekst i en linje</a:t>
            </a:r>
          </a:p>
        </p:txBody>
      </p:sp>
    </p:spTree>
    <p:extLst>
      <p:ext uri="{BB962C8B-B14F-4D97-AF65-F5344CB8AC3E}">
        <p14:creationId xmlns:p14="http://schemas.microsoft.com/office/powerpoint/2010/main" val="28211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grafisk">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CB53711-08C2-A545-9441-CBB375DA80A8}"/>
              </a:ext>
            </a:extLst>
          </p:cNvPr>
          <p:cNvSpPr/>
          <p:nvPr userDrawn="1"/>
        </p:nvSpPr>
        <p:spPr>
          <a:xfrm>
            <a:off x="0" y="0"/>
            <a:ext cx="12192000" cy="6858000"/>
          </a:xfrm>
          <a:prstGeom prst="rect">
            <a:avLst/>
          </a:prstGeom>
          <a:solidFill>
            <a:schemeClr val="accent1">
              <a:alpha val="65000"/>
            </a:schemeClr>
          </a:solidFill>
          <a:ln w="3549" cap="flat">
            <a:noFill/>
            <a:prstDash val="solid"/>
            <a:miter/>
          </a:ln>
        </p:spPr>
        <p:txBody>
          <a:bodyPr rtlCol="0" anchor="ctr"/>
          <a:lstStyle/>
          <a:p>
            <a:pPr algn="l"/>
            <a:endParaRPr lang="da-DK"/>
          </a:p>
        </p:txBody>
      </p:sp>
      <p:pic>
        <p:nvPicPr>
          <p:cNvPr id="5" name="Grafik 4">
            <a:extLst>
              <a:ext uri="{FF2B5EF4-FFF2-40B4-BE49-F238E27FC236}">
                <a16:creationId xmlns:a16="http://schemas.microsoft.com/office/drawing/2014/main" id="{95F32737-AA1E-02A1-87E9-04175C49D34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040" b="1466"/>
          <a:stretch/>
        </p:blipFill>
        <p:spPr>
          <a:xfrm>
            <a:off x="-1169043" y="-57875"/>
            <a:ext cx="13912770" cy="7130004"/>
          </a:xfrm>
          <a:prstGeom prst="rect">
            <a:avLst/>
          </a:prstGeom>
        </p:spPr>
      </p:pic>
      <p:sp>
        <p:nvSpPr>
          <p:cNvPr id="4" name="Rektangel 3">
            <a:extLst>
              <a:ext uri="{FF2B5EF4-FFF2-40B4-BE49-F238E27FC236}">
                <a16:creationId xmlns:a16="http://schemas.microsoft.com/office/drawing/2014/main" id="{C9D30EB8-0830-F510-6D8D-95212D52CE82}"/>
              </a:ext>
            </a:extLst>
          </p:cNvPr>
          <p:cNvSpPr/>
          <p:nvPr userDrawn="1"/>
        </p:nvSpPr>
        <p:spPr>
          <a:xfrm rot="10800000">
            <a:off x="2689412" y="0"/>
            <a:ext cx="9502588" cy="6858000"/>
          </a:xfrm>
          <a:prstGeom prst="rect">
            <a:avLst/>
          </a:prstGeom>
          <a:gradFill>
            <a:gsLst>
              <a:gs pos="20000">
                <a:schemeClr val="accent1">
                  <a:alpha val="0"/>
                </a:schemeClr>
              </a:gs>
              <a:gs pos="100000">
                <a:schemeClr val="accent1"/>
              </a:gs>
            </a:gsLst>
            <a:lin ang="10800000" scaled="1"/>
          </a:gradFill>
          <a:ln w="3549" cap="flat">
            <a:noFill/>
            <a:prstDash val="solid"/>
            <a:miter/>
          </a:ln>
        </p:spPr>
        <p:txBody>
          <a:bodyPr rtlCol="0" anchor="ctr"/>
          <a:lstStyle/>
          <a:p>
            <a:pPr algn="l"/>
            <a:endParaRPr lang="da-DK"/>
          </a:p>
        </p:txBody>
      </p:sp>
      <p:sp>
        <p:nvSpPr>
          <p:cNvPr id="3" name="Pladsholder til tekst 20">
            <a:extLst>
              <a:ext uri="{FF2B5EF4-FFF2-40B4-BE49-F238E27FC236}">
                <a16:creationId xmlns:a16="http://schemas.microsoft.com/office/drawing/2014/main" id="{23147B97-F48F-BB2A-7381-7CAC7B088160}"/>
              </a:ext>
            </a:extLst>
          </p:cNvPr>
          <p:cNvSpPr>
            <a:spLocks noGrp="1"/>
          </p:cNvSpPr>
          <p:nvPr>
            <p:ph type="body" sz="quarter" idx="16" hasCustomPrompt="1"/>
          </p:nvPr>
        </p:nvSpPr>
        <p:spPr>
          <a:xfrm>
            <a:off x="1080000" y="2789122"/>
            <a:ext cx="11112000" cy="1776137"/>
          </a:xfrm>
          <a:blipFill>
            <a:blip r:embed="rId4" cstate="email">
              <a:extLst>
                <a:ext uri="{28A0092B-C50C-407E-A947-70E740481C1C}">
                  <a14:useLocalDpi xmlns:a14="http://schemas.microsoft.com/office/drawing/2010/main"/>
                </a:ext>
              </a:extLst>
            </a:blip>
            <a:stretch>
              <a:fillRect/>
            </a:stretch>
          </a:blipFill>
        </p:spPr>
        <p:txBody>
          <a:bodyPr wrap="square" lIns="468000" tIns="468000" rIns="360000" bIns="468000" anchor="ctr" anchorCtr="0">
            <a:spAutoFit/>
          </a:bodyPr>
          <a:lstStyle>
            <a:lvl1pPr algn="l" defTabSz="914400" rtl="0" eaLnBrk="1" latinLnBrk="0" hangingPunct="1">
              <a:lnSpc>
                <a:spcPct val="90000"/>
              </a:lnSpc>
              <a:spcBef>
                <a:spcPct val="0"/>
              </a:spcBef>
              <a:buNone/>
              <a:defRPr lang="da-DK" sz="6000" b="1" kern="1200" baseline="0" dirty="0" smtClean="0">
                <a:solidFill>
                  <a:schemeClr val="tx1"/>
                </a:solidFill>
                <a:latin typeface="Arial Black" panose="020B0A04020102020204" pitchFamily="34" charset="0"/>
                <a:ea typeface="+mj-ea"/>
                <a:cs typeface="Arial" panose="020B0604020202020204" pitchFamily="34" charset="0"/>
              </a:defRPr>
            </a:lvl1pPr>
            <a:lvl2pPr marL="4572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2pPr>
            <a:lvl3pPr marL="9144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3pPr>
            <a:lvl4pPr marL="13716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4pPr>
            <a:lvl5pPr algn="l" defTabSz="914400" rtl="0" eaLnBrk="1" latinLnBrk="0" hangingPunct="1">
              <a:lnSpc>
                <a:spcPct val="90000"/>
              </a:lnSpc>
              <a:spcBef>
                <a:spcPct val="0"/>
              </a:spcBef>
              <a:buNone/>
              <a:defRPr lang="da-DK" sz="6000" b="1" kern="1200" baseline="0" dirty="0">
                <a:solidFill>
                  <a:schemeClr val="bg1"/>
                </a:solidFill>
                <a:latin typeface="Arial" panose="020B0604020202020204" pitchFamily="34" charset="0"/>
                <a:ea typeface="+mj-ea"/>
                <a:cs typeface="Arial" panose="020B0604020202020204" pitchFamily="34" charset="0"/>
              </a:defRPr>
            </a:lvl5pPr>
          </a:lstStyle>
          <a:p>
            <a:pPr lvl="0"/>
            <a:r>
              <a:rPr lang="da-DK" dirty="0"/>
              <a:t>Klik her for at skrive</a:t>
            </a:r>
          </a:p>
        </p:txBody>
      </p:sp>
    </p:spTree>
    <p:extLst>
      <p:ext uri="{BB962C8B-B14F-4D97-AF65-F5344CB8AC3E}">
        <p14:creationId xmlns:p14="http://schemas.microsoft.com/office/powerpoint/2010/main" val="48708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billede">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CC0886F-0E1A-4E8F-3234-97F0F4300854}"/>
              </a:ext>
            </a:extLst>
          </p:cNvPr>
          <p:cNvSpPr/>
          <p:nvPr userDrawn="1"/>
        </p:nvSpPr>
        <p:spPr>
          <a:xfrm>
            <a:off x="0" y="6003234"/>
            <a:ext cx="12192000" cy="854765"/>
          </a:xfrm>
          <a:prstGeom prst="rect">
            <a:avLst/>
          </a:prstGeom>
          <a:solidFill>
            <a:schemeClr val="bg1"/>
          </a:solidFill>
          <a:ln w="3549" cap="flat">
            <a:noFill/>
            <a:prstDash val="solid"/>
            <a:miter/>
          </a:ln>
        </p:spPr>
        <p:txBody>
          <a:bodyPr rtlCol="0" anchor="ctr"/>
          <a:lstStyle/>
          <a:p>
            <a:pPr algn="l"/>
            <a:endParaRPr lang="da-DK"/>
          </a:p>
        </p:txBody>
      </p:sp>
      <p:sp>
        <p:nvSpPr>
          <p:cNvPr id="3" name="Pladsholder til tekst 20">
            <a:extLst>
              <a:ext uri="{FF2B5EF4-FFF2-40B4-BE49-F238E27FC236}">
                <a16:creationId xmlns:a16="http://schemas.microsoft.com/office/drawing/2014/main" id="{23147B97-F48F-BB2A-7381-7CAC7B088160}"/>
              </a:ext>
            </a:extLst>
          </p:cNvPr>
          <p:cNvSpPr>
            <a:spLocks noGrp="1"/>
          </p:cNvSpPr>
          <p:nvPr>
            <p:ph type="body" sz="quarter" idx="16" hasCustomPrompt="1"/>
          </p:nvPr>
        </p:nvSpPr>
        <p:spPr>
          <a:xfrm>
            <a:off x="1080000" y="2789122"/>
            <a:ext cx="11112000" cy="1776137"/>
          </a:xfrm>
          <a:blipFill>
            <a:blip r:embed="rId2" cstate="email">
              <a:extLst>
                <a:ext uri="{28A0092B-C50C-407E-A947-70E740481C1C}">
                  <a14:useLocalDpi xmlns:a14="http://schemas.microsoft.com/office/drawing/2010/main"/>
                </a:ext>
              </a:extLst>
            </a:blip>
            <a:stretch>
              <a:fillRect/>
            </a:stretch>
          </a:blipFill>
        </p:spPr>
        <p:txBody>
          <a:bodyPr wrap="square" lIns="468000" tIns="468000" rIns="360000" bIns="468000" anchor="ctr" anchorCtr="0">
            <a:spAutoFit/>
          </a:bodyPr>
          <a:lstStyle>
            <a:lvl1pPr algn="l" defTabSz="914400" rtl="0" eaLnBrk="1" latinLnBrk="0" hangingPunct="1">
              <a:lnSpc>
                <a:spcPct val="90000"/>
              </a:lnSpc>
              <a:spcBef>
                <a:spcPct val="0"/>
              </a:spcBef>
              <a:buNone/>
              <a:defRPr lang="da-DK" sz="6000" b="1" kern="1200" baseline="0" dirty="0" smtClean="0">
                <a:solidFill>
                  <a:schemeClr val="tx1"/>
                </a:solidFill>
                <a:latin typeface="Arial Black" panose="020B0A04020102020204" pitchFamily="34" charset="0"/>
                <a:ea typeface="+mj-ea"/>
                <a:cs typeface="Arial" panose="020B0604020202020204" pitchFamily="34" charset="0"/>
              </a:defRPr>
            </a:lvl1pPr>
            <a:lvl2pPr marL="4572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2pPr>
            <a:lvl3pPr marL="9144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3pPr>
            <a:lvl4pPr marL="1371600" indent="0" algn="l" defTabSz="914400" rtl="0" eaLnBrk="1" latinLnBrk="0" hangingPunct="1">
              <a:lnSpc>
                <a:spcPct val="90000"/>
              </a:lnSpc>
              <a:spcBef>
                <a:spcPct val="0"/>
              </a:spcBef>
              <a:buNone/>
              <a:defRPr lang="da-DK" sz="6000" b="1" kern="1200" baseline="0" dirty="0" smtClean="0">
                <a:solidFill>
                  <a:schemeClr val="bg1"/>
                </a:solidFill>
                <a:latin typeface="Arial" panose="020B0604020202020204" pitchFamily="34" charset="0"/>
                <a:ea typeface="+mj-ea"/>
                <a:cs typeface="Arial" panose="020B0604020202020204" pitchFamily="34" charset="0"/>
              </a:defRPr>
            </a:lvl4pPr>
            <a:lvl5pPr algn="l" defTabSz="914400" rtl="0" eaLnBrk="1" latinLnBrk="0" hangingPunct="1">
              <a:lnSpc>
                <a:spcPct val="90000"/>
              </a:lnSpc>
              <a:spcBef>
                <a:spcPct val="0"/>
              </a:spcBef>
              <a:buNone/>
              <a:defRPr lang="da-DK" sz="6000" b="1" kern="1200" baseline="0" dirty="0">
                <a:solidFill>
                  <a:schemeClr val="bg1"/>
                </a:solidFill>
                <a:latin typeface="Arial" panose="020B0604020202020204" pitchFamily="34" charset="0"/>
                <a:ea typeface="+mj-ea"/>
                <a:cs typeface="Arial" panose="020B0604020202020204" pitchFamily="34" charset="0"/>
              </a:defRPr>
            </a:lvl5pPr>
          </a:lstStyle>
          <a:p>
            <a:pPr lvl="0"/>
            <a:r>
              <a:rPr lang="da-DK" dirty="0"/>
              <a:t>Klik her for at skrive</a:t>
            </a:r>
          </a:p>
        </p:txBody>
      </p:sp>
      <p:sp>
        <p:nvSpPr>
          <p:cNvPr id="4" name="Pladsholder til billede 26">
            <a:extLst>
              <a:ext uri="{FF2B5EF4-FFF2-40B4-BE49-F238E27FC236}">
                <a16:creationId xmlns:a16="http://schemas.microsoft.com/office/drawing/2014/main" id="{BFBBBED6-07A8-8A7F-6549-7799502BF7C1}"/>
              </a:ext>
            </a:extLst>
          </p:cNvPr>
          <p:cNvSpPr>
            <a:spLocks noGrp="1"/>
          </p:cNvSpPr>
          <p:nvPr>
            <p:ph type="pic" sz="quarter" idx="17"/>
          </p:nvPr>
        </p:nvSpPr>
        <p:spPr>
          <a:xfrm>
            <a:off x="0" y="0"/>
            <a:ext cx="12240000" cy="6858000"/>
          </a:xfrm>
          <a:noFill/>
        </p:spPr>
        <p:txBody>
          <a:bodyPr/>
          <a:lstStyle/>
          <a:p>
            <a:r>
              <a:rPr lang="da-DK"/>
              <a:t>Klik på ikonet for at tilføje et billede</a:t>
            </a:r>
            <a:endParaRPr lang="da-DK" dirty="0"/>
          </a:p>
        </p:txBody>
      </p:sp>
    </p:spTree>
    <p:extLst>
      <p:ext uri="{BB962C8B-B14F-4D97-AF65-F5344CB8AC3E}">
        <p14:creationId xmlns:p14="http://schemas.microsoft.com/office/powerpoint/2010/main" val="305982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F9A34-1054-8D43-4F45-F0F65B25EB37}"/>
              </a:ext>
            </a:extLst>
          </p:cNvPr>
          <p:cNvSpPr>
            <a:spLocks noGrp="1"/>
          </p:cNvSpPr>
          <p:nvPr>
            <p:ph type="title"/>
          </p:nvPr>
        </p:nvSpPr>
        <p:spPr/>
        <p:txBody>
          <a:bodyPr/>
          <a:lstStyle/>
          <a:p>
            <a:r>
              <a:rPr lang="da-DK"/>
              <a:t>Klik for at redigere titeltypografien i masteren</a:t>
            </a:r>
            <a:endParaRPr lang="da-DK" dirty="0"/>
          </a:p>
        </p:txBody>
      </p:sp>
      <p:sp>
        <p:nvSpPr>
          <p:cNvPr id="10" name="Pladsholder til tekst 9">
            <a:extLst>
              <a:ext uri="{FF2B5EF4-FFF2-40B4-BE49-F238E27FC236}">
                <a16:creationId xmlns:a16="http://schemas.microsoft.com/office/drawing/2014/main" id="{B0494266-E80B-8B70-3D15-EB362D6872AD}"/>
              </a:ext>
            </a:extLst>
          </p:cNvPr>
          <p:cNvSpPr>
            <a:spLocks noGrp="1"/>
          </p:cNvSpPr>
          <p:nvPr>
            <p:ph type="body" sz="quarter" idx="13" hasCustomPrompt="1"/>
          </p:nvPr>
        </p:nvSpPr>
        <p:spPr>
          <a:xfrm>
            <a:off x="1079500" y="1980000"/>
            <a:ext cx="10440988" cy="3960000"/>
          </a:xfrm>
        </p:spPr>
        <p:txBody>
          <a:bodyPr/>
          <a:lstStyle>
            <a:lvl1pPr marL="230400" indent="-230400">
              <a:lnSpc>
                <a:spcPct val="100000"/>
              </a:lnSpc>
              <a:spcBef>
                <a:spcPts val="1000"/>
              </a:spcBef>
              <a:buFont typeface="Wingdings" panose="05000000000000000000" pitchFamily="2" charset="2"/>
              <a:buChar char="§"/>
              <a:defRPr/>
            </a:lvl1pPr>
            <a:lvl2pPr>
              <a:lnSpc>
                <a:spcPct val="100000"/>
              </a:lnSpc>
              <a:defRPr/>
            </a:lvl2pPr>
            <a:lvl3pPr>
              <a:lnSpc>
                <a:spcPct val="100000"/>
              </a:lnSpc>
              <a:defRPr/>
            </a:lvl3pPr>
            <a:lvl4pPr>
              <a:lnSpc>
                <a:spcPct val="100000"/>
              </a:lnSpc>
              <a:defRPr/>
            </a:lvl4pPr>
            <a:lvl5pPr indent="-230400">
              <a:lnSpc>
                <a:spcPct val="100000"/>
              </a:lnSpc>
              <a:defRPr/>
            </a:lvl5p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7" name="Grafik 6">
            <a:extLst>
              <a:ext uri="{FF2B5EF4-FFF2-40B4-BE49-F238E27FC236}">
                <a16:creationId xmlns:a16="http://schemas.microsoft.com/office/drawing/2014/main" id="{148A7093-9973-9F75-DAD0-DA1B29C0117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8" name="Rectangle 12">
            <a:extLst>
              <a:ext uri="{FF2B5EF4-FFF2-40B4-BE49-F238E27FC236}">
                <a16:creationId xmlns:a16="http://schemas.microsoft.com/office/drawing/2014/main" id="{4259CAD8-9A86-43A5-FB58-71EE1088F6E6}"/>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9" name="Grafik 8">
            <a:extLst>
              <a:ext uri="{FF2B5EF4-FFF2-40B4-BE49-F238E27FC236}">
                <a16:creationId xmlns:a16="http://schemas.microsoft.com/office/drawing/2014/main" id="{9835ADD2-F4D8-1B19-8B46-0287874F975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299735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billede">
    <p:spTree>
      <p:nvGrpSpPr>
        <p:cNvPr id="1" name=""/>
        <p:cNvGrpSpPr/>
        <p:nvPr/>
      </p:nvGrpSpPr>
      <p:grpSpPr>
        <a:xfrm>
          <a:off x="0" y="0"/>
          <a:ext cx="0" cy="0"/>
          <a:chOff x="0" y="0"/>
          <a:chExt cx="0" cy="0"/>
        </a:xfrm>
      </p:grpSpPr>
      <p:sp>
        <p:nvSpPr>
          <p:cNvPr id="15" name="Pladsholder til tekst 9">
            <a:extLst>
              <a:ext uri="{FF2B5EF4-FFF2-40B4-BE49-F238E27FC236}">
                <a16:creationId xmlns:a16="http://schemas.microsoft.com/office/drawing/2014/main" id="{356B04FC-B56F-553B-EFC2-706D7B4B5108}"/>
              </a:ext>
            </a:extLst>
          </p:cNvPr>
          <p:cNvSpPr>
            <a:spLocks noGrp="1"/>
          </p:cNvSpPr>
          <p:nvPr>
            <p:ph type="body" sz="quarter" idx="15" hasCustomPrompt="1"/>
          </p:nvPr>
        </p:nvSpPr>
        <p:spPr>
          <a:xfrm>
            <a:off x="1080000" y="2244435"/>
            <a:ext cx="5301946" cy="3694451"/>
          </a:xfrm>
        </p:spPr>
        <p:txBody>
          <a:bodyPr>
            <a:noAutofit/>
          </a:bodyPr>
          <a:lstStyle>
            <a:lvl1pPr marL="252000" indent="-252000">
              <a:buFont typeface="Wingdings" panose="05000000000000000000" pitchFamily="2" charset="2"/>
              <a:buChar char="§"/>
              <a:defRPr/>
            </a:lvl1p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042F9A34-1054-8D43-4F45-F0F65B25EB37}"/>
              </a:ext>
            </a:extLst>
          </p:cNvPr>
          <p:cNvSpPr>
            <a:spLocks noGrp="1"/>
          </p:cNvSpPr>
          <p:nvPr>
            <p:ph type="title" hasCustomPrompt="1"/>
          </p:nvPr>
        </p:nvSpPr>
        <p:spPr>
          <a:xfrm>
            <a:off x="1080000" y="955636"/>
            <a:ext cx="5292520" cy="1007446"/>
          </a:xfrm>
        </p:spPr>
        <p:txBody>
          <a:bodyPr anchor="b" anchorCtr="0">
            <a:noAutofit/>
          </a:bodyPr>
          <a:lstStyle>
            <a:lvl1pPr>
              <a:defRPr/>
            </a:lvl1pPr>
          </a:lstStyle>
          <a:p>
            <a:r>
              <a:rPr lang="da-DK" dirty="0"/>
              <a:t>Klik her for at skrive en overskrift på </a:t>
            </a:r>
            <a:r>
              <a:rPr lang="da-DK" dirty="0" err="1"/>
              <a:t>maks</a:t>
            </a:r>
            <a:r>
              <a:rPr lang="da-DK" dirty="0"/>
              <a:t> tre linjer</a:t>
            </a:r>
          </a:p>
        </p:txBody>
      </p:sp>
      <p:sp>
        <p:nvSpPr>
          <p:cNvPr id="8" name="Pladsholder til billede 7">
            <a:extLst>
              <a:ext uri="{FF2B5EF4-FFF2-40B4-BE49-F238E27FC236}">
                <a16:creationId xmlns:a16="http://schemas.microsoft.com/office/drawing/2014/main" id="{6F5D9C91-CE13-648B-B2B2-984429182DE5}"/>
              </a:ext>
            </a:extLst>
          </p:cNvPr>
          <p:cNvSpPr>
            <a:spLocks noGrp="1"/>
          </p:cNvSpPr>
          <p:nvPr>
            <p:ph type="pic" sz="quarter" idx="16"/>
          </p:nvPr>
        </p:nvSpPr>
        <p:spPr>
          <a:xfrm>
            <a:off x="6681019" y="659877"/>
            <a:ext cx="5510981" cy="5279010"/>
          </a:xfrm>
        </p:spPr>
        <p:txBody>
          <a:bodyPr/>
          <a:lstStyle/>
          <a:p>
            <a:r>
              <a:rPr lang="da-DK"/>
              <a:t>Klik på ikonet for at tilføje et billede</a:t>
            </a:r>
            <a:endParaRPr lang="da-DK" dirty="0"/>
          </a:p>
        </p:txBody>
      </p:sp>
      <p:pic>
        <p:nvPicPr>
          <p:cNvPr id="3" name="Grafik 2">
            <a:extLst>
              <a:ext uri="{FF2B5EF4-FFF2-40B4-BE49-F238E27FC236}">
                <a16:creationId xmlns:a16="http://schemas.microsoft.com/office/drawing/2014/main" id="{DCED1A1E-9EFA-CB2D-1C5D-D93CA6D0723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4" name="Rectangle 12">
            <a:extLst>
              <a:ext uri="{FF2B5EF4-FFF2-40B4-BE49-F238E27FC236}">
                <a16:creationId xmlns:a16="http://schemas.microsoft.com/office/drawing/2014/main" id="{201B9B62-739E-6302-C2F5-BBA1C1AEF8F9}"/>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Grafik 4">
            <a:extLst>
              <a:ext uri="{FF2B5EF4-FFF2-40B4-BE49-F238E27FC236}">
                <a16:creationId xmlns:a16="http://schemas.microsoft.com/office/drawing/2014/main" id="{A71590A3-1C13-EE6B-5691-F368A381C5D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215839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to billeder">
    <p:spTree>
      <p:nvGrpSpPr>
        <p:cNvPr id="1" name=""/>
        <p:cNvGrpSpPr/>
        <p:nvPr/>
      </p:nvGrpSpPr>
      <p:grpSpPr>
        <a:xfrm>
          <a:off x="0" y="0"/>
          <a:ext cx="0" cy="0"/>
          <a:chOff x="0" y="0"/>
          <a:chExt cx="0" cy="0"/>
        </a:xfrm>
      </p:grpSpPr>
      <p:sp>
        <p:nvSpPr>
          <p:cNvPr id="15" name="Pladsholder til tekst 9">
            <a:extLst>
              <a:ext uri="{FF2B5EF4-FFF2-40B4-BE49-F238E27FC236}">
                <a16:creationId xmlns:a16="http://schemas.microsoft.com/office/drawing/2014/main" id="{356B04FC-B56F-553B-EFC2-706D7B4B5108}"/>
              </a:ext>
            </a:extLst>
          </p:cNvPr>
          <p:cNvSpPr>
            <a:spLocks noGrp="1"/>
          </p:cNvSpPr>
          <p:nvPr>
            <p:ph type="body" sz="quarter" idx="15" hasCustomPrompt="1"/>
          </p:nvPr>
        </p:nvSpPr>
        <p:spPr>
          <a:xfrm>
            <a:off x="1079999" y="2244435"/>
            <a:ext cx="5040000" cy="3703783"/>
          </a:xfrm>
        </p:spPr>
        <p:txBody>
          <a:bodyPr>
            <a:noAutofit/>
          </a:bodyPr>
          <a:lstStyle>
            <a:lvl1pPr marL="252000" indent="-252000">
              <a:buFont typeface="Wingdings" panose="05000000000000000000" pitchFamily="2" charset="2"/>
              <a:buChar char="§"/>
              <a:defRPr/>
            </a:lvl1p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Titel 1">
            <a:extLst>
              <a:ext uri="{FF2B5EF4-FFF2-40B4-BE49-F238E27FC236}">
                <a16:creationId xmlns:a16="http://schemas.microsoft.com/office/drawing/2014/main" id="{042F9A34-1054-8D43-4F45-F0F65B25EB37}"/>
              </a:ext>
            </a:extLst>
          </p:cNvPr>
          <p:cNvSpPr>
            <a:spLocks noGrp="1"/>
          </p:cNvSpPr>
          <p:nvPr>
            <p:ph type="title" hasCustomPrompt="1"/>
          </p:nvPr>
        </p:nvSpPr>
        <p:spPr>
          <a:xfrm>
            <a:off x="1079999" y="955636"/>
            <a:ext cx="5040000" cy="1007446"/>
          </a:xfrm>
        </p:spPr>
        <p:txBody>
          <a:bodyPr anchor="b" anchorCtr="0">
            <a:noAutofit/>
          </a:bodyPr>
          <a:lstStyle/>
          <a:p>
            <a:r>
              <a:rPr lang="da-DK" dirty="0"/>
              <a:t>Klik her for at skrive en overskrift på </a:t>
            </a:r>
            <a:r>
              <a:rPr lang="da-DK" dirty="0" err="1"/>
              <a:t>maks</a:t>
            </a:r>
            <a:r>
              <a:rPr lang="da-DK" dirty="0"/>
              <a:t> tre linjer</a:t>
            </a:r>
          </a:p>
        </p:txBody>
      </p:sp>
      <p:sp>
        <p:nvSpPr>
          <p:cNvPr id="8" name="Pladsholder til billede 7">
            <a:extLst>
              <a:ext uri="{FF2B5EF4-FFF2-40B4-BE49-F238E27FC236}">
                <a16:creationId xmlns:a16="http://schemas.microsoft.com/office/drawing/2014/main" id="{6F5D9C91-CE13-648B-B2B2-984429182DE5}"/>
              </a:ext>
            </a:extLst>
          </p:cNvPr>
          <p:cNvSpPr>
            <a:spLocks noGrp="1"/>
          </p:cNvSpPr>
          <p:nvPr>
            <p:ph type="pic" sz="quarter" idx="16"/>
          </p:nvPr>
        </p:nvSpPr>
        <p:spPr>
          <a:xfrm>
            <a:off x="6434051" y="663440"/>
            <a:ext cx="5757950" cy="2520000"/>
          </a:xfrm>
        </p:spPr>
        <p:txBody>
          <a:bodyPr/>
          <a:lstStyle/>
          <a:p>
            <a:r>
              <a:rPr lang="da-DK"/>
              <a:t>Klik på ikonet for at tilføje et billede</a:t>
            </a:r>
            <a:endParaRPr lang="da-DK" dirty="0"/>
          </a:p>
        </p:txBody>
      </p:sp>
      <p:sp>
        <p:nvSpPr>
          <p:cNvPr id="7" name="Pladsholder til billede 7">
            <a:extLst>
              <a:ext uri="{FF2B5EF4-FFF2-40B4-BE49-F238E27FC236}">
                <a16:creationId xmlns:a16="http://schemas.microsoft.com/office/drawing/2014/main" id="{E5104E4C-39F9-5870-33F8-C527A53BE933}"/>
              </a:ext>
            </a:extLst>
          </p:cNvPr>
          <p:cNvSpPr>
            <a:spLocks noGrp="1"/>
          </p:cNvSpPr>
          <p:nvPr>
            <p:ph type="pic" sz="quarter" idx="17"/>
          </p:nvPr>
        </p:nvSpPr>
        <p:spPr>
          <a:xfrm>
            <a:off x="6434050" y="3420000"/>
            <a:ext cx="5757950" cy="2520000"/>
          </a:xfrm>
        </p:spPr>
        <p:txBody>
          <a:bodyPr/>
          <a:lstStyle/>
          <a:p>
            <a:r>
              <a:rPr lang="da-DK"/>
              <a:t>Klik på ikonet for at tilføje et billede</a:t>
            </a:r>
            <a:endParaRPr lang="da-DK" dirty="0"/>
          </a:p>
        </p:txBody>
      </p:sp>
      <p:pic>
        <p:nvPicPr>
          <p:cNvPr id="3" name="Grafik 2">
            <a:extLst>
              <a:ext uri="{FF2B5EF4-FFF2-40B4-BE49-F238E27FC236}">
                <a16:creationId xmlns:a16="http://schemas.microsoft.com/office/drawing/2014/main" id="{17EF5559-4232-8139-FE8B-0D13D147DC1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4" name="Rectangle 12">
            <a:extLst>
              <a:ext uri="{FF2B5EF4-FFF2-40B4-BE49-F238E27FC236}">
                <a16:creationId xmlns:a16="http://schemas.microsoft.com/office/drawing/2014/main" id="{F4A0CB3A-4BBA-7E8A-8809-DC43B56E6C95}"/>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Grafik 4">
            <a:extLst>
              <a:ext uri="{FF2B5EF4-FFF2-40B4-BE49-F238E27FC236}">
                <a16:creationId xmlns:a16="http://schemas.microsoft.com/office/drawing/2014/main" id="{16DAA04F-8772-2562-077A-7FB38FDB237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381545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2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F9A34-1054-8D43-4F45-F0F65B25EB37}"/>
              </a:ext>
            </a:extLst>
          </p:cNvPr>
          <p:cNvSpPr>
            <a:spLocks noGrp="1"/>
          </p:cNvSpPr>
          <p:nvPr>
            <p:ph type="title"/>
          </p:nvPr>
        </p:nvSpPr>
        <p:spPr>
          <a:xfrm>
            <a:off x="1080000" y="540000"/>
            <a:ext cx="10440000" cy="1007446"/>
          </a:xfrm>
        </p:spPr>
        <p:txBody>
          <a:bodyPr anchor="b" anchorCtr="0">
            <a:noAutofit/>
          </a:bodyPr>
          <a:lstStyle/>
          <a:p>
            <a:r>
              <a:rPr lang="da-DK"/>
              <a:t>Klik for at redigere titeltypografien i masteren</a:t>
            </a:r>
            <a:endParaRPr lang="da-DK" dirty="0"/>
          </a:p>
        </p:txBody>
      </p:sp>
      <p:sp>
        <p:nvSpPr>
          <p:cNvPr id="6" name="Pladsholder til tekst 2">
            <a:extLst>
              <a:ext uri="{FF2B5EF4-FFF2-40B4-BE49-F238E27FC236}">
                <a16:creationId xmlns:a16="http://schemas.microsoft.com/office/drawing/2014/main" id="{01CB32A8-CB8B-ABEE-4EB9-761EFAFCF742}"/>
              </a:ext>
            </a:extLst>
          </p:cNvPr>
          <p:cNvSpPr>
            <a:spLocks noGrp="1"/>
          </p:cNvSpPr>
          <p:nvPr>
            <p:ph type="body" idx="1" hasCustomPrompt="1"/>
          </p:nvPr>
        </p:nvSpPr>
        <p:spPr>
          <a:xfrm>
            <a:off x="1096626" y="1630573"/>
            <a:ext cx="10440000" cy="654148"/>
          </a:xfrm>
        </p:spPr>
        <p:txBody>
          <a:bodyPr anchor="ctr" anchorCtr="0">
            <a:noAutofit/>
          </a:bodyPr>
          <a:lstStyle>
            <a:lvl1pPr marL="0" indent="0">
              <a:lnSpc>
                <a:spcPts val="2000"/>
              </a:lnSpc>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Klik for at tilføje underoverskrift</a:t>
            </a:r>
          </a:p>
        </p:txBody>
      </p:sp>
      <p:sp>
        <p:nvSpPr>
          <p:cNvPr id="16" name="Pladsholder til tekst 9">
            <a:extLst>
              <a:ext uri="{FF2B5EF4-FFF2-40B4-BE49-F238E27FC236}">
                <a16:creationId xmlns:a16="http://schemas.microsoft.com/office/drawing/2014/main" id="{7437EDF0-487F-6B1C-2088-EEE3D869A7B4}"/>
              </a:ext>
            </a:extLst>
          </p:cNvPr>
          <p:cNvSpPr>
            <a:spLocks noGrp="1"/>
          </p:cNvSpPr>
          <p:nvPr>
            <p:ph type="body" sz="quarter" idx="16" hasCustomPrompt="1"/>
          </p:nvPr>
        </p:nvSpPr>
        <p:spPr>
          <a:xfrm>
            <a:off x="6480000" y="2412000"/>
            <a:ext cx="5040000" cy="3528000"/>
          </a:xfrm>
        </p:spPr>
        <p:txBody>
          <a:bodyPr>
            <a:noAutofit/>
          </a:bodyPr>
          <a:lstStyle>
            <a:lvl1pPr marL="252000" indent="-252000">
              <a:buFont typeface="Wingdings" panose="05000000000000000000" pitchFamily="2" charset="2"/>
              <a:buChar char="§"/>
              <a:defRPr/>
            </a:lvl1p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9">
            <a:extLst>
              <a:ext uri="{FF2B5EF4-FFF2-40B4-BE49-F238E27FC236}">
                <a16:creationId xmlns:a16="http://schemas.microsoft.com/office/drawing/2014/main" id="{4B0B775A-5497-CD39-29FD-66F5A0C5B445}"/>
              </a:ext>
            </a:extLst>
          </p:cNvPr>
          <p:cNvSpPr>
            <a:spLocks noGrp="1"/>
          </p:cNvSpPr>
          <p:nvPr>
            <p:ph type="body" sz="quarter" idx="13" hasCustomPrompt="1"/>
          </p:nvPr>
        </p:nvSpPr>
        <p:spPr>
          <a:xfrm>
            <a:off x="1080000" y="2412000"/>
            <a:ext cx="5040000" cy="3528000"/>
          </a:xfrm>
        </p:spPr>
        <p:txBody>
          <a:bodyPr/>
          <a:lstStyle>
            <a:lvl1pPr marL="230400" indent="-230400">
              <a:lnSpc>
                <a:spcPct val="100000"/>
              </a:lnSpc>
              <a:spcBef>
                <a:spcPts val="1000"/>
              </a:spcBef>
              <a:buFont typeface="Wingdings" panose="05000000000000000000" pitchFamily="2" charset="2"/>
              <a:buChar char="§"/>
              <a:defRPr/>
            </a:lvl1pPr>
            <a:lvl2pPr>
              <a:lnSpc>
                <a:spcPct val="100000"/>
              </a:lnSpc>
              <a:defRPr/>
            </a:lvl2pPr>
            <a:lvl3pPr>
              <a:lnSpc>
                <a:spcPct val="100000"/>
              </a:lnSpc>
              <a:defRPr/>
            </a:lvl3pPr>
            <a:lvl4pPr>
              <a:lnSpc>
                <a:spcPct val="100000"/>
              </a:lnSpc>
              <a:defRPr/>
            </a:lvl4pPr>
            <a:lvl5pPr indent="-230400">
              <a:lnSpc>
                <a:spcPct val="100000"/>
              </a:lnSpc>
              <a:defRPr/>
            </a:lvl5p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 name="Grafik 2">
            <a:extLst>
              <a:ext uri="{FF2B5EF4-FFF2-40B4-BE49-F238E27FC236}">
                <a16:creationId xmlns:a16="http://schemas.microsoft.com/office/drawing/2014/main" id="{E9F9855D-5D55-5CC2-2064-661F9732492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2000" y="6282000"/>
            <a:ext cx="646481" cy="360000"/>
          </a:xfrm>
          <a:prstGeom prst="rect">
            <a:avLst/>
          </a:prstGeom>
        </p:spPr>
      </p:pic>
      <p:sp>
        <p:nvSpPr>
          <p:cNvPr id="4" name="Rectangle 12">
            <a:extLst>
              <a:ext uri="{FF2B5EF4-FFF2-40B4-BE49-F238E27FC236}">
                <a16:creationId xmlns:a16="http://schemas.microsoft.com/office/drawing/2014/main" id="{D88440CE-698E-C3EF-A5DB-1539457177A2}"/>
              </a:ext>
            </a:extLst>
          </p:cNvPr>
          <p:cNvSpPr/>
          <p:nvPr userDrawn="1"/>
        </p:nvSpPr>
        <p:spPr>
          <a:xfrm rot="10800000">
            <a:off x="1080000" y="6642000"/>
            <a:ext cx="11112000" cy="223200"/>
          </a:xfrm>
          <a:prstGeom prst="rect">
            <a:avLst/>
          </a:prstGeom>
          <a:gradFill flip="none" rotWithShape="1">
            <a:gsLst>
              <a:gs pos="0">
                <a:schemeClr val="accent1"/>
              </a:gs>
              <a:gs pos="100000">
                <a:schemeClr val="accent1">
                  <a:alpha val="25000"/>
                </a:schemeClr>
              </a:gs>
              <a:gs pos="47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noProof="0" dirty="0">
              <a:solidFill>
                <a:schemeClr val="tx1"/>
              </a:solidFill>
            </a:endParaRPr>
          </a:p>
        </p:txBody>
      </p:sp>
      <p:pic>
        <p:nvPicPr>
          <p:cNvPr id="5" name="Grafik 4">
            <a:extLst>
              <a:ext uri="{FF2B5EF4-FFF2-40B4-BE49-F238E27FC236}">
                <a16:creationId xmlns:a16="http://schemas.microsoft.com/office/drawing/2014/main" id="{EA16D51B-D45D-9DC8-CB23-1253E255F60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000" y="6642000"/>
            <a:ext cx="9843403" cy="223200"/>
          </a:xfrm>
          <a:prstGeom prst="rect">
            <a:avLst/>
          </a:prstGeom>
        </p:spPr>
      </p:pic>
    </p:spTree>
    <p:extLst>
      <p:ext uri="{BB962C8B-B14F-4D97-AF65-F5344CB8AC3E}">
        <p14:creationId xmlns:p14="http://schemas.microsoft.com/office/powerpoint/2010/main" val="183494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erskrift">
            <a:extLst>
              <a:ext uri="{FF2B5EF4-FFF2-40B4-BE49-F238E27FC236}">
                <a16:creationId xmlns:a16="http://schemas.microsoft.com/office/drawing/2014/main" id="{2B667FC3-6F5F-5542-CFBF-EDBC2523DB7A}"/>
              </a:ext>
            </a:extLst>
          </p:cNvPr>
          <p:cNvSpPr>
            <a:spLocks noGrp="1"/>
          </p:cNvSpPr>
          <p:nvPr>
            <p:ph type="title"/>
          </p:nvPr>
        </p:nvSpPr>
        <p:spPr>
          <a:xfrm>
            <a:off x="1080000" y="540000"/>
            <a:ext cx="10440000" cy="1080000"/>
          </a:xfrm>
          <a:prstGeom prst="rect">
            <a:avLst/>
          </a:prstGeom>
        </p:spPr>
        <p:txBody>
          <a:bodyPr vert="horz" lIns="0" tIns="0" rIns="0" bIns="0" rtlCol="0" anchor="b" anchorCtr="0">
            <a:noAutofit/>
          </a:bodyPr>
          <a:lstStyle/>
          <a:p>
            <a:r>
              <a:rPr lang="da-DK" dirty="0"/>
              <a:t>Klik her for at skrive</a:t>
            </a:r>
          </a:p>
        </p:txBody>
      </p:sp>
      <p:sp>
        <p:nvSpPr>
          <p:cNvPr id="12" name="Tekst">
            <a:extLst>
              <a:ext uri="{FF2B5EF4-FFF2-40B4-BE49-F238E27FC236}">
                <a16:creationId xmlns:a16="http://schemas.microsoft.com/office/drawing/2014/main" id="{9102942A-D8D2-705F-24E9-3B09F6ED897C}"/>
              </a:ext>
            </a:extLst>
          </p:cNvPr>
          <p:cNvSpPr>
            <a:spLocks noGrp="1"/>
          </p:cNvSpPr>
          <p:nvPr>
            <p:ph type="body" idx="1"/>
          </p:nvPr>
        </p:nvSpPr>
        <p:spPr>
          <a:xfrm>
            <a:off x="1078480" y="1980000"/>
            <a:ext cx="10275319" cy="3960000"/>
          </a:xfrm>
          <a:prstGeom prst="rect">
            <a:avLst/>
          </a:prstGeom>
        </p:spPr>
        <p:txBody>
          <a:bodyPr vert="horz" lIns="0" tIns="0" rIns="0" bIns="0" rtlCol="0">
            <a:noAutofit/>
          </a:bodyPr>
          <a:lstStyle/>
          <a:p>
            <a:pPr lvl="0"/>
            <a:r>
              <a:rPr lang="da-DK" dirty="0"/>
              <a:t>Klik for at skrive</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spTree>
    <p:extLst>
      <p:ext uri="{BB962C8B-B14F-4D97-AF65-F5344CB8AC3E}">
        <p14:creationId xmlns:p14="http://schemas.microsoft.com/office/powerpoint/2010/main" val="3652844797"/>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724" r:id="rId3"/>
    <p:sldLayoutId id="2147483680" r:id="rId4"/>
    <p:sldLayoutId id="2147483727" r:id="rId5"/>
    <p:sldLayoutId id="2147483671" r:id="rId6"/>
    <p:sldLayoutId id="2147483691" r:id="rId7"/>
    <p:sldLayoutId id="2147483695" r:id="rId8"/>
    <p:sldLayoutId id="2147483684" r:id="rId9"/>
    <p:sldLayoutId id="2147483696" r:id="rId10"/>
    <p:sldLayoutId id="2147483698" r:id="rId11"/>
    <p:sldLayoutId id="2147483733" r:id="rId12"/>
    <p:sldLayoutId id="2147483683" r:id="rId13"/>
    <p:sldLayoutId id="2147483681" r:id="rId14"/>
    <p:sldLayoutId id="2147483699" r:id="rId15"/>
    <p:sldLayoutId id="2147483682" r:id="rId16"/>
    <p:sldLayoutId id="2147483718" r:id="rId17"/>
    <p:sldLayoutId id="2147483734" r:id="rId18"/>
    <p:sldLayoutId id="2147483735" r:id="rId19"/>
    <p:sldLayoutId id="2147483736" r:id="rId20"/>
    <p:sldLayoutId id="2147483737" r:id="rId21"/>
    <p:sldLayoutId id="2147483739" r:id="rId22"/>
    <p:sldLayoutId id="2147483742" r:id="rId23"/>
  </p:sldLayoutIdLst>
  <p:txStyles>
    <p:titleStyle>
      <a:lvl1pPr algn="l" defTabSz="914400" rtl="0" eaLnBrk="1" latinLnBrk="0" hangingPunct="1">
        <a:lnSpc>
          <a:spcPct val="90000"/>
        </a:lnSpc>
        <a:spcBef>
          <a:spcPct val="0"/>
        </a:spcBef>
        <a:buNone/>
        <a:defRPr sz="3200" b="1" kern="1200" baseline="0">
          <a:solidFill>
            <a:schemeClr val="tx1"/>
          </a:solidFill>
          <a:latin typeface="Arial Black" panose="020B0A04020102020204" pitchFamily="34" charset="0"/>
          <a:ea typeface="+mj-ea"/>
          <a:cs typeface="Arial" panose="020B0604020202020204" pitchFamily="34" charset="0"/>
        </a:defRPr>
      </a:lvl1pPr>
    </p:titleStyle>
    <p:bodyStyle>
      <a:lvl1pPr marL="0" indent="-230400" algn="l" defTabSz="914400" rtl="0" eaLnBrk="1" latinLnBrk="0" hangingPunct="1">
        <a:lnSpc>
          <a:spcPct val="100000"/>
        </a:lnSpc>
        <a:spcBef>
          <a:spcPts val="1000"/>
        </a:spcBef>
        <a:buFontTx/>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C2FD7-1217-7DB5-26D3-8843D7C7495E}"/>
            </a:ext>
          </a:extLst>
        </p:cNvPr>
        <p:cNvGrpSpPr/>
        <p:nvPr/>
      </p:nvGrpSpPr>
      <p:grpSpPr>
        <a:xfrm>
          <a:off x="0" y="0"/>
          <a:ext cx="0" cy="0"/>
          <a:chOff x="0" y="0"/>
          <a:chExt cx="0" cy="0"/>
        </a:xfrm>
      </p:grpSpPr>
      <p:pic>
        <p:nvPicPr>
          <p:cNvPr id="7" name="Pladsholder til billede 6" descr="Et billede, der indeholder indendørs, gul&#10;&#10;Automatisk genereret beskrivelse">
            <a:extLst>
              <a:ext uri="{FF2B5EF4-FFF2-40B4-BE49-F238E27FC236}">
                <a16:creationId xmlns:a16="http://schemas.microsoft.com/office/drawing/2014/main" id="{5BAC31D4-6E3E-2437-6789-AD5033284A3E}"/>
              </a:ext>
            </a:extLst>
          </p:cNvPr>
          <p:cNvPicPr>
            <a:picLocks noGrp="1" noChangeAspect="1"/>
          </p:cNvPicPr>
          <p:nvPr>
            <p:ph type="pic" sz="quarter" idx="17"/>
          </p:nvPr>
        </p:nvPicPr>
        <p:blipFill>
          <a:blip r:embed="rId3"/>
          <a:srcRect l="16759" t="33615" r="11653" b="15011"/>
          <a:stretch/>
        </p:blipFill>
        <p:spPr>
          <a:xfrm>
            <a:off x="0" y="-147484"/>
            <a:ext cx="12192000" cy="7005483"/>
          </a:xfrm>
        </p:spPr>
      </p:pic>
      <p:sp>
        <p:nvSpPr>
          <p:cNvPr id="4" name="Pladsholder til tekst 3">
            <a:extLst>
              <a:ext uri="{FF2B5EF4-FFF2-40B4-BE49-F238E27FC236}">
                <a16:creationId xmlns:a16="http://schemas.microsoft.com/office/drawing/2014/main" id="{E35FB988-2CD8-83D9-04E5-262E125A2E25}"/>
              </a:ext>
            </a:extLst>
          </p:cNvPr>
          <p:cNvSpPr>
            <a:spLocks noGrp="1"/>
          </p:cNvSpPr>
          <p:nvPr>
            <p:ph type="body" sz="quarter" idx="14"/>
          </p:nvPr>
        </p:nvSpPr>
        <p:spPr>
          <a:xfrm>
            <a:off x="2710800" y="3703355"/>
            <a:ext cx="9504000" cy="504000"/>
          </a:xfrm>
        </p:spPr>
        <p:txBody>
          <a:bodyPr/>
          <a:lstStyle/>
          <a:p>
            <a:r>
              <a:rPr lang="da-DK" dirty="0"/>
              <a:t>Samtaleguide</a:t>
            </a:r>
          </a:p>
        </p:txBody>
      </p:sp>
      <p:sp>
        <p:nvSpPr>
          <p:cNvPr id="6" name="Pladsholder til tekst 5">
            <a:extLst>
              <a:ext uri="{FF2B5EF4-FFF2-40B4-BE49-F238E27FC236}">
                <a16:creationId xmlns:a16="http://schemas.microsoft.com/office/drawing/2014/main" id="{CD3FA975-E1CC-BCA6-9FC9-05A60A1C8804}"/>
              </a:ext>
            </a:extLst>
          </p:cNvPr>
          <p:cNvSpPr>
            <a:spLocks noGrp="1"/>
          </p:cNvSpPr>
          <p:nvPr>
            <p:ph type="body" sz="quarter" idx="16"/>
          </p:nvPr>
        </p:nvSpPr>
        <p:spPr>
          <a:xfrm>
            <a:off x="2710800" y="4207354"/>
            <a:ext cx="9504000" cy="1554538"/>
          </a:xfrm>
        </p:spPr>
        <p:txBody>
          <a:bodyPr/>
          <a:lstStyle/>
          <a:p>
            <a:r>
              <a:rPr lang="da-DK" sz="4400" dirty="0"/>
              <a:t>Når der er sket en hændelse</a:t>
            </a:r>
          </a:p>
        </p:txBody>
      </p:sp>
      <p:sp>
        <p:nvSpPr>
          <p:cNvPr id="21" name="Pladsholder til billede 20">
            <a:extLst>
              <a:ext uri="{FF2B5EF4-FFF2-40B4-BE49-F238E27FC236}">
                <a16:creationId xmlns:a16="http://schemas.microsoft.com/office/drawing/2014/main" id="{29FF72F0-37C8-5311-A785-D3C392755705}"/>
              </a:ext>
            </a:extLst>
          </p:cNvPr>
          <p:cNvSpPr>
            <a:spLocks noGrp="1"/>
          </p:cNvSpPr>
          <p:nvPr>
            <p:ph type="pic" sz="quarter" idx="13"/>
          </p:nvPr>
        </p:nvSpPr>
        <p:spPr>
          <a:xfrm>
            <a:off x="1807200" y="3703355"/>
            <a:ext cx="903600" cy="504000"/>
          </a:xfrm>
        </p:spPr>
        <p:txBody>
          <a:bodyPr/>
          <a:lstStyle/>
          <a:p>
            <a:endParaRPr lang="da-DK"/>
          </a:p>
        </p:txBody>
      </p:sp>
      <p:sp>
        <p:nvSpPr>
          <p:cNvPr id="26" name="Forklaring-tekst">
            <a:extLst>
              <a:ext uri="{FF2B5EF4-FFF2-40B4-BE49-F238E27FC236}">
                <a16:creationId xmlns:a16="http://schemas.microsoft.com/office/drawing/2014/main" id="{856E1047-53C0-0037-B3D4-B20A55B5D227}"/>
              </a:ext>
            </a:extLst>
          </p:cNvPr>
          <p:cNvSpPr/>
          <p:nvPr/>
        </p:nvSpPr>
        <p:spPr>
          <a:xfrm>
            <a:off x="1541791" y="7051458"/>
            <a:ext cx="6752463" cy="553998"/>
          </a:xfrm>
          <a:prstGeom prst="rect">
            <a:avLst/>
          </a:prstGeom>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da-DK" sz="900" b="1" kern="1200" noProof="1">
                <a:solidFill>
                  <a:schemeClr val="bg1">
                    <a:lumMod val="50000"/>
                  </a:schemeClr>
                </a:solidFill>
                <a:latin typeface="+mn-lt"/>
                <a:ea typeface="+mn-ea"/>
                <a:cs typeface="Arial" charset="0"/>
              </a:rPr>
              <a:t>Udskift billede:</a:t>
            </a:r>
          </a:p>
          <a:p>
            <a:pPr marL="228600" indent="-228600" algn="l">
              <a:spcAft>
                <a:spcPts val="0"/>
              </a:spcAft>
              <a:buAutoNum type="arabicParenR"/>
            </a:pPr>
            <a:r>
              <a:rPr lang="da-DK" sz="900" b="0" kern="1200" noProof="1">
                <a:solidFill>
                  <a:schemeClr val="bg1">
                    <a:lumMod val="50000"/>
                  </a:schemeClr>
                </a:solidFill>
                <a:latin typeface="+mn-lt"/>
                <a:ea typeface="+mn-ea"/>
                <a:cs typeface="Arial" charset="0"/>
              </a:rPr>
              <a:t>Klik på baggrundsbilledet og slet det. </a:t>
            </a:r>
          </a:p>
          <a:p>
            <a:pPr marL="228600" indent="-228600" algn="l">
              <a:spcAft>
                <a:spcPts val="0"/>
              </a:spcAft>
              <a:buAutoNum type="arabicParenR"/>
            </a:pPr>
            <a:r>
              <a:rPr lang="da-DK" sz="900" b="0" kern="1200" noProof="1">
                <a:solidFill>
                  <a:schemeClr val="bg1">
                    <a:lumMod val="50000"/>
                  </a:schemeClr>
                </a:solidFill>
                <a:latin typeface="+mn-lt"/>
                <a:ea typeface="+mn-ea"/>
                <a:cs typeface="Arial" charset="0"/>
              </a:rPr>
              <a:t>Midt på siden (foran tekstboksen) er et lille billedikon. Klik på det og vælg dit billede. (Billedet placerer sig forrest og dækker alt)</a:t>
            </a:r>
          </a:p>
          <a:p>
            <a:pPr marL="228600" indent="-228600" algn="l">
              <a:spcAft>
                <a:spcPts val="0"/>
              </a:spcAft>
              <a:buAutoNum type="arabicParenR"/>
            </a:pPr>
            <a:r>
              <a:rPr lang="da-DK" sz="900" b="0" kern="1200" noProof="1">
                <a:solidFill>
                  <a:schemeClr val="bg1">
                    <a:lumMod val="50000"/>
                  </a:schemeClr>
                </a:solidFill>
                <a:latin typeface="+mn-lt"/>
                <a:ea typeface="+mn-ea"/>
                <a:cs typeface="Arial" charset="0"/>
              </a:rPr>
              <a:t>Højreklik på på billedet og vælg ”Placer bagerst”  </a:t>
            </a:r>
          </a:p>
        </p:txBody>
      </p:sp>
      <p:cxnSp>
        <p:nvCxnSpPr>
          <p:cNvPr id="27" name="Forklaring-pil">
            <a:extLst>
              <a:ext uri="{FF2B5EF4-FFF2-40B4-BE49-F238E27FC236}">
                <a16:creationId xmlns:a16="http://schemas.microsoft.com/office/drawing/2014/main" id="{0F1E438C-4BF8-BD3D-01B0-F77DF6A93BB1}"/>
              </a:ext>
            </a:extLst>
          </p:cNvPr>
          <p:cNvCxnSpPr>
            <a:cxnSpLocks/>
          </p:cNvCxnSpPr>
          <p:nvPr/>
        </p:nvCxnSpPr>
        <p:spPr>
          <a:xfrm flipV="1">
            <a:off x="1361803" y="6919533"/>
            <a:ext cx="0" cy="1122288"/>
          </a:xfrm>
          <a:prstGeom prst="straightConnector1">
            <a:avLst/>
          </a:prstGeom>
          <a:ln>
            <a:solidFill>
              <a:srgbClr val="FF2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918850"/>
      </p:ext>
    </p:extLst>
  </p:cSld>
  <p:clrMapOvr>
    <a:masterClrMapping/>
  </p:clrMapOvr>
  <mc:AlternateContent xmlns:mc="http://schemas.openxmlformats.org/markup-compatibility/2006" xmlns:p14="http://schemas.microsoft.com/office/powerpoint/2010/main">
    <mc:Choice Requires="p14">
      <p:transition spd="slow" p14:dur="2000" advTm="6026"/>
    </mc:Choice>
    <mc:Fallback xmlns="">
      <p:transition spd="slow" advTm="60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5267-E860-2032-D194-4C2954987B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A7C79E-6D52-2FBD-BC6C-BD122B92126A}"/>
              </a:ext>
            </a:extLst>
          </p:cNvPr>
          <p:cNvSpPr>
            <a:spLocks noGrp="1"/>
          </p:cNvSpPr>
          <p:nvPr>
            <p:ph type="title"/>
          </p:nvPr>
        </p:nvSpPr>
        <p:spPr/>
        <p:txBody>
          <a:bodyPr/>
          <a:lstStyle/>
          <a:p>
            <a:r>
              <a:rPr lang="da-DK" dirty="0"/>
              <a:t>Når der skal ske en sanktionering</a:t>
            </a:r>
          </a:p>
        </p:txBody>
      </p:sp>
      <p:sp>
        <p:nvSpPr>
          <p:cNvPr id="7" name="Tekstfelt 6">
            <a:extLst>
              <a:ext uri="{FF2B5EF4-FFF2-40B4-BE49-F238E27FC236}">
                <a16:creationId xmlns:a16="http://schemas.microsoft.com/office/drawing/2014/main" id="{96C40912-E898-B9A6-F1E9-E7A23E3A7EF6}"/>
              </a:ext>
            </a:extLst>
          </p:cNvPr>
          <p:cNvSpPr txBox="1"/>
          <p:nvPr/>
        </p:nvSpPr>
        <p:spPr>
          <a:xfrm>
            <a:off x="1079999" y="2030877"/>
            <a:ext cx="10440001" cy="2361929"/>
          </a:xfrm>
          <a:prstGeom prst="rect">
            <a:avLst/>
          </a:prstGeom>
          <a:noFill/>
        </p:spPr>
        <p:txBody>
          <a:bodyPr wrap="square">
            <a:spAutoFit/>
          </a:bodyPr>
          <a:lstStyle/>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er forskelligt, hvad der er den bedste håndtering på baggrund af en henvendelse. </a:t>
            </a:r>
          </a:p>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I nogle tilfælde er man som leder eller ansvarlig måske blevet gjort opmærksom på en kultur eller nogle tendenser i organisationen, som skal tages op fx i arbejdet med samværspolitikken. Andre gange kan det være nødvendigt, at man tager fat i enkelte personer, og rammesætter hvad der er acceptabel adfærd i fællesskabet. I nogle tilfælde vil det være nødvendigt helt at ekskludere et medlem, hvis der er sket grænseoverskridende handlinger i strid med samværspolitikken eller måske endda lovgivningen.</a:t>
            </a: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582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163-D383-CA7B-9377-BAE4DD74E2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1706AD-D13F-1287-47A2-C1FE92CE57C1}"/>
              </a:ext>
            </a:extLst>
          </p:cNvPr>
          <p:cNvSpPr>
            <a:spLocks noGrp="1"/>
          </p:cNvSpPr>
          <p:nvPr>
            <p:ph type="title"/>
          </p:nvPr>
        </p:nvSpPr>
        <p:spPr/>
        <p:txBody>
          <a:bodyPr/>
          <a:lstStyle/>
          <a:p>
            <a:r>
              <a:rPr lang="da-DK" dirty="0"/>
              <a:t>Anbefalinger til ledelsen: Når en person i foreningen skal sanktioneres</a:t>
            </a:r>
          </a:p>
        </p:txBody>
      </p:sp>
      <p:sp>
        <p:nvSpPr>
          <p:cNvPr id="7" name="Tekstfelt 6">
            <a:extLst>
              <a:ext uri="{FF2B5EF4-FFF2-40B4-BE49-F238E27FC236}">
                <a16:creationId xmlns:a16="http://schemas.microsoft.com/office/drawing/2014/main" id="{F5280D17-B08E-0AEA-B852-E41294574CB8}"/>
              </a:ext>
            </a:extLst>
          </p:cNvPr>
          <p:cNvSpPr txBox="1"/>
          <p:nvPr/>
        </p:nvSpPr>
        <p:spPr>
          <a:xfrm>
            <a:off x="1079999" y="2030877"/>
            <a:ext cx="10439999" cy="465306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Invitér personen til en samtale. Overvej om der skal andre personer med (personen kan have en tryghedsperson med eller en bisidder, og måske skal der en ekstra ansvarlig med).</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hvad du er blevet gjort opmærksom på. </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Lad personen respondere på henvendelsen og fortælle sin side af historien.</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hvorfor det er problematisk eller uacceptabelt, hvis der er hold i sagen, og henvis evt. til samværspolitikken eller lovgivning. </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personen hvilken sanktion, du må iværksætte. Det kan være eksklusion af foreningen, eksklusion fra fester, forbud om indtag af alkohol til arrangementer eller andet.</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Samtalen og sanktionen bør dokumenteres, og personen der sanktioneres, skal modtage skriftlig dokumentation herpå.</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Følg op på, om sanktionen virker efter hensigten. Jeres samværspolitik bør have klare retningslinjer for, hvordan I griber det an, hvis sanktionen ikke har den ønskede effekt.</a:t>
            </a:r>
          </a:p>
          <a:p>
            <a:pPr>
              <a:lnSpc>
                <a:spcPct val="107000"/>
              </a:lnSpc>
              <a:spcAft>
                <a:spcPts val="800"/>
              </a:spcAft>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414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CF1E5AA-F4FD-8199-C83F-15091A56AC00}"/>
              </a:ext>
            </a:extLst>
          </p:cNvPr>
          <p:cNvSpPr>
            <a:spLocks noGrp="1"/>
          </p:cNvSpPr>
          <p:nvPr>
            <p:ph type="body" sz="quarter" idx="16"/>
          </p:nvPr>
        </p:nvSpPr>
        <p:spPr>
          <a:xfrm>
            <a:off x="2710800" y="2880000"/>
            <a:ext cx="9504000" cy="2196774"/>
          </a:xfrm>
        </p:spPr>
        <p:txBody>
          <a:bodyPr/>
          <a:lstStyle/>
          <a:p>
            <a:r>
              <a:rPr lang="da-DK" sz="1800" b="0" kern="100" dirty="0">
                <a:effectLst/>
                <a:latin typeface="Aptos" panose="020B0004020202020204" pitchFamily="34" charset="0"/>
                <a:ea typeface="Aptos" panose="020B0004020202020204" pitchFamily="34" charset="0"/>
                <a:cs typeface="Times New Roman" panose="02020603050405020304" pitchFamily="18" charset="0"/>
              </a:rPr>
              <a:t>Når det kommer til </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håndteringen </a:t>
            </a:r>
            <a:r>
              <a:rPr lang="da-DK" sz="1800" b="0" kern="100" dirty="0">
                <a:effectLst/>
                <a:latin typeface="Aptos" panose="020B0004020202020204" pitchFamily="34" charset="0"/>
                <a:ea typeface="Aptos" panose="020B0004020202020204" pitchFamily="34" charset="0"/>
                <a:cs typeface="Times New Roman" panose="02020603050405020304" pitchFamily="18" charset="0"/>
              </a:rPr>
              <a:t>af seksuelle krænkelser og grænseoverskridende adfærd, er det vigtigt, at medlemmerne ved, hvor de skal gå hen. </a:t>
            </a:r>
          </a:p>
          <a:p>
            <a:pPr>
              <a:spcBef>
                <a:spcPts val="600"/>
              </a:spcBef>
            </a:pPr>
            <a:r>
              <a:rPr lang="da-DK" sz="1800" b="0" kern="100" dirty="0">
                <a:effectLst/>
                <a:latin typeface="Aptos" panose="020B0004020202020204" pitchFamily="34" charset="0"/>
                <a:ea typeface="Aptos" panose="020B0004020202020204" pitchFamily="34" charset="0"/>
                <a:cs typeface="Times New Roman" panose="02020603050405020304" pitchFamily="18" charset="0"/>
              </a:rPr>
              <a:t>De skal have en følelse af, at det sted, der er tilgængeligt, er trygt nok. At de bliver taget alvorligt, lyttet til, og at der handles i overensstemmelse med den forurettedes behov og retningslinjerne i samværspolitikken.</a:t>
            </a:r>
            <a:endParaRPr lang="da-DK" sz="1400" b="0" dirty="0"/>
          </a:p>
        </p:txBody>
      </p:sp>
      <p:sp>
        <p:nvSpPr>
          <p:cNvPr id="3" name="Pladsholder til tekst 2">
            <a:extLst>
              <a:ext uri="{FF2B5EF4-FFF2-40B4-BE49-F238E27FC236}">
                <a16:creationId xmlns:a16="http://schemas.microsoft.com/office/drawing/2014/main" id="{55B9FBA8-FD54-94A2-6A46-DCA494091C91}"/>
              </a:ext>
            </a:extLst>
          </p:cNvPr>
          <p:cNvSpPr>
            <a:spLocks noGrp="1"/>
          </p:cNvSpPr>
          <p:nvPr>
            <p:ph type="body" sz="quarter" idx="14"/>
          </p:nvPr>
        </p:nvSpPr>
        <p:spPr>
          <a:xfrm>
            <a:off x="2671046" y="2243479"/>
            <a:ext cx="9504000" cy="504000"/>
          </a:xfrm>
        </p:spPr>
        <p:txBody>
          <a:bodyPr/>
          <a:lstStyle/>
          <a:p>
            <a:r>
              <a:rPr lang="da-DK" sz="4800" b="1" kern="100" dirty="0">
                <a:effectLst/>
                <a:latin typeface="Arial Black" panose="020B0A04020102020204" pitchFamily="34" charset="0"/>
                <a:ea typeface="Aptos" panose="020B0004020202020204" pitchFamily="34" charset="0"/>
                <a:cs typeface="Times New Roman" panose="02020603050405020304" pitchFamily="18" charset="0"/>
              </a:rPr>
              <a:t>Anbefalinger til bestyrelsen/formanden</a:t>
            </a:r>
            <a:endParaRPr lang="da-DK" sz="4800" kern="100" dirty="0">
              <a:effectLst/>
              <a:latin typeface="Arial Black" panose="020B0A040201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296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135466C0-A915-2051-A1A1-646E3FD2B112}"/>
              </a:ext>
            </a:extLst>
          </p:cNvPr>
          <p:cNvSpPr>
            <a:spLocks noGrp="1"/>
          </p:cNvSpPr>
          <p:nvPr>
            <p:ph type="body" sz="half" idx="2"/>
          </p:nvPr>
        </p:nvSpPr>
        <p:spPr>
          <a:xfrm>
            <a:off x="291547" y="507236"/>
            <a:ext cx="4333461" cy="5843527"/>
          </a:xfrm>
        </p:spPr>
        <p:txBody>
          <a:bodyPr/>
          <a:lstStyle/>
          <a:p>
            <a:r>
              <a:rPr lang="da-DK" dirty="0"/>
              <a:t>Anbefalinger til formanden</a:t>
            </a:r>
          </a:p>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Modtag personen, der henvender sig med respekt – og følg altid op på henvendelser </a:t>
            </a:r>
          </a:p>
          <a:p>
            <a:pPr>
              <a:lnSpc>
                <a:spcPct val="107000"/>
              </a:lnSpc>
              <a:spcAft>
                <a:spcPts val="800"/>
              </a:spcAft>
            </a:pPr>
            <a:r>
              <a:rPr lang="da-DK" sz="1600" kern="100" dirty="0">
                <a:effectLst/>
                <a:latin typeface="Aptos" panose="020B0004020202020204" pitchFamily="34" charset="0"/>
                <a:ea typeface="Aptos" panose="020B0004020202020204" pitchFamily="34" charset="0"/>
                <a:cs typeface="Times New Roman" panose="02020603050405020304" pitchFamily="18" charset="0"/>
              </a:rPr>
              <a:t>Når det kommer til de situationer, hvor et medlem henvender sig til en ansvarlig, og fortæller om oplevelser med grænseoverskridende adfærd, kan der være stor forskel på, hvordan de har det, hvad de har oplevet, og hvad de ønsker, der skal ske.</a:t>
            </a:r>
          </a:p>
          <a:p>
            <a:endParaRPr lang="da-DK" dirty="0"/>
          </a:p>
        </p:txBody>
      </p:sp>
      <p:sp>
        <p:nvSpPr>
          <p:cNvPr id="5" name="Tekstfelt 4">
            <a:extLst>
              <a:ext uri="{FF2B5EF4-FFF2-40B4-BE49-F238E27FC236}">
                <a16:creationId xmlns:a16="http://schemas.microsoft.com/office/drawing/2014/main" id="{B0B4860B-65E4-0A8C-07C8-22E352AEF4A0}"/>
              </a:ext>
            </a:extLst>
          </p:cNvPr>
          <p:cNvSpPr txBox="1"/>
          <p:nvPr/>
        </p:nvSpPr>
        <p:spPr>
          <a:xfrm>
            <a:off x="4982817" y="2048557"/>
            <a:ext cx="6917636" cy="2760884"/>
          </a:xfrm>
          <a:prstGeom prst="rect">
            <a:avLst/>
          </a:prstGeom>
          <a:noFill/>
        </p:spPr>
        <p:txBody>
          <a:bodyPr wrap="square" rtlCol="0">
            <a:spAutoFit/>
          </a:bodyPr>
          <a:lstStyle/>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Helt groft skitseret, formoder vi, at der vil være tale om henvendelser, der kan karakteriseres ved to typer:</a:t>
            </a:r>
          </a:p>
          <a:p>
            <a:pPr marL="342900" indent="-342900">
              <a:lnSpc>
                <a:spcPct val="107000"/>
              </a:lnSpc>
              <a:spcAft>
                <a:spcPts val="800"/>
              </a:spcAft>
              <a:buFont typeface="+mj-lt"/>
              <a:buAutoNum type="arabicPeriod"/>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Henvendelser fra en person, der har været </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udsat</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for en grænseoverskridende handling. Det kan være seksuelle grænseoverskridelser, mobning, diskrimination eller lignende.</a:t>
            </a:r>
          </a:p>
          <a:p>
            <a:pPr marL="342900" indent="-342900">
              <a:lnSpc>
                <a:spcPct val="107000"/>
              </a:lnSpc>
              <a:spcAft>
                <a:spcPts val="800"/>
              </a:spcAft>
              <a:buFont typeface="+mj-lt"/>
              <a:buAutoNum type="arabicPeriod"/>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Henvendelser fra personer, der fx har </a:t>
            </a:r>
            <a:r>
              <a:rPr lang="da-DK" sz="1800" b="1" kern="100" dirty="0">
                <a:effectLst/>
                <a:latin typeface="Aptos" panose="020B0004020202020204" pitchFamily="34" charset="0"/>
                <a:ea typeface="Aptos" panose="020B0004020202020204" pitchFamily="34" charset="0"/>
                <a:cs typeface="Times New Roman" panose="02020603050405020304" pitchFamily="18" charset="0"/>
              </a:rPr>
              <a:t>overværet</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 grænseoverskridende adfærd og kultur eller en ubehagelig tone.</a:t>
            </a:r>
          </a:p>
          <a:p>
            <a:pPr>
              <a:lnSpc>
                <a:spcPct val="107000"/>
              </a:lnSpc>
              <a:spcAft>
                <a:spcPts val="800"/>
              </a:spcAft>
            </a:pPr>
            <a:endParaRPr lang="da-DK"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7965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DF0E3-FA8C-4954-FFCF-8C92BD764A4C}"/>
              </a:ext>
            </a:extLst>
          </p:cNvPr>
          <p:cNvSpPr>
            <a:spLocks noGrp="1"/>
          </p:cNvSpPr>
          <p:nvPr>
            <p:ph type="title"/>
          </p:nvPr>
        </p:nvSpPr>
        <p:spPr/>
        <p:txBody>
          <a:bodyPr/>
          <a:lstStyle/>
          <a:p>
            <a:r>
              <a:rPr lang="da-DK" dirty="0"/>
              <a:t>Ved henvendelse</a:t>
            </a:r>
          </a:p>
        </p:txBody>
      </p:sp>
      <p:sp>
        <p:nvSpPr>
          <p:cNvPr id="3" name="Pladsholder til indhold 2">
            <a:extLst>
              <a:ext uri="{FF2B5EF4-FFF2-40B4-BE49-F238E27FC236}">
                <a16:creationId xmlns:a16="http://schemas.microsoft.com/office/drawing/2014/main" id="{95F58208-4F87-86F2-45BB-5139995AB6CA}"/>
              </a:ext>
            </a:extLst>
          </p:cNvPr>
          <p:cNvSpPr>
            <a:spLocks noGrp="1"/>
          </p:cNvSpPr>
          <p:nvPr>
            <p:ph idx="1"/>
          </p:nvPr>
        </p:nvSpPr>
        <p:spPr/>
        <p:txBody>
          <a:bodyPr/>
          <a:lstStyle/>
          <a:p>
            <a:pPr>
              <a:lnSpc>
                <a:spcPct val="107000"/>
              </a:lnSpc>
              <a:spcAft>
                <a:spcPts val="800"/>
              </a:spcAft>
            </a:pPr>
            <a:r>
              <a:rPr lang="da-DK" kern="100" dirty="0">
                <a:effectLst/>
                <a:latin typeface="Aptos" panose="020B0004020202020204" pitchFamily="34" charset="0"/>
                <a:ea typeface="Aptos" panose="020B0004020202020204" pitchFamily="34" charset="0"/>
                <a:cs typeface="Times New Roman" panose="02020603050405020304" pitchFamily="18" charset="0"/>
              </a:rPr>
              <a:t>Uanset om der er tale om den ene eller den anden type henvendelse, er det vigtigt at have fokus på:</a:t>
            </a:r>
          </a:p>
          <a:p>
            <a:pPr marL="342900" lvl="0" indent="-342900">
              <a:lnSpc>
                <a:spcPct val="107000"/>
              </a:lnSpc>
              <a:buFont typeface="Symbol" panose="05050102010706020507" pitchFamily="18" charset="2"/>
              <a:buChar char=""/>
            </a:pPr>
            <a:r>
              <a:rPr lang="da-DK" kern="100" dirty="0">
                <a:effectLst/>
                <a:latin typeface="Aptos" panose="020B0004020202020204" pitchFamily="34" charset="0"/>
                <a:ea typeface="Aptos" panose="020B0004020202020204" pitchFamily="34" charset="0"/>
                <a:cs typeface="Times New Roman" panose="02020603050405020304" pitchFamily="18" charset="0"/>
              </a:rPr>
              <a:t>Personen, der henvender sig, skal modtages med respekt og skal tages alvorligt. De skal mærke, at det er trygt at henvende sig, og at det nytter at henvende sig.</a:t>
            </a:r>
          </a:p>
          <a:p>
            <a:pPr marL="342900" lvl="0" indent="-342900">
              <a:lnSpc>
                <a:spcPct val="107000"/>
              </a:lnSpc>
              <a:spcAft>
                <a:spcPts val="800"/>
              </a:spcAft>
              <a:buFont typeface="Symbol" panose="05050102010706020507" pitchFamily="18" charset="2"/>
              <a:buChar char=""/>
            </a:pPr>
            <a:r>
              <a:rPr lang="da-DK" kern="100" dirty="0">
                <a:effectLst/>
                <a:latin typeface="Aptos" panose="020B0004020202020204" pitchFamily="34" charset="0"/>
                <a:ea typeface="Aptos" panose="020B0004020202020204" pitchFamily="34" charset="0"/>
                <a:cs typeface="Times New Roman" panose="02020603050405020304" pitchFamily="18" charset="0"/>
              </a:rPr>
              <a:t>Der skal altid følges op på baggrund af en henvendelse, hvad end den drejer sig om. Der skal måske følges op med nødvendige handlinger, indsatser og/eller sanktioner, for at komme udfordringer til livs.</a:t>
            </a:r>
          </a:p>
          <a:p>
            <a:pPr marL="342900" lvl="0" indent="-342900">
              <a:lnSpc>
                <a:spcPct val="107000"/>
              </a:lnSpc>
              <a:spcAft>
                <a:spcPts val="800"/>
              </a:spcAft>
              <a:buFont typeface="Symbol" panose="05050102010706020507" pitchFamily="18" charset="2"/>
              <a:buChar char=""/>
            </a:pPr>
            <a:r>
              <a:rPr lang="da-DK" dirty="0">
                <a:latin typeface="Aptos" panose="020B0004020202020204" pitchFamily="34" charset="0"/>
                <a:ea typeface="Aptos" panose="020B0004020202020204" pitchFamily="34" charset="0"/>
                <a:cs typeface="Times New Roman" panose="02020603050405020304" pitchFamily="18" charset="0"/>
              </a:rPr>
              <a:t>V</a:t>
            </a:r>
            <a:r>
              <a:rPr lang="da-DK" sz="1800" dirty="0">
                <a:effectLst/>
                <a:latin typeface="Aptos" panose="020B0004020202020204" pitchFamily="34" charset="0"/>
                <a:ea typeface="Aptos" panose="020B0004020202020204" pitchFamily="34" charset="0"/>
                <a:cs typeface="Times New Roman" panose="02020603050405020304" pitchFamily="18" charset="0"/>
              </a:rPr>
              <a:t>igtigt, at der følges op med den person, der har henvendt sig. De skal vide, hvad der sker og at der sker noget. Og man skal være sikker på, at de er trygge. </a:t>
            </a:r>
          </a:p>
          <a:p>
            <a:pPr lvl="0" indent="0">
              <a:lnSpc>
                <a:spcPct val="107000"/>
              </a:lnSpc>
              <a:spcAft>
                <a:spcPts val="800"/>
              </a:spcAft>
            </a:pPr>
            <a:r>
              <a:rPr lang="da-DK"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da-DK" dirty="0"/>
          </a:p>
        </p:txBody>
      </p:sp>
    </p:spTree>
    <p:extLst>
      <p:ext uri="{BB962C8B-B14F-4D97-AF65-F5344CB8AC3E}">
        <p14:creationId xmlns:p14="http://schemas.microsoft.com/office/powerpoint/2010/main" val="313470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F06A4-9119-1258-2A8D-4747CC3F3275}"/>
              </a:ext>
            </a:extLst>
          </p:cNvPr>
          <p:cNvSpPr>
            <a:spLocks noGrp="1"/>
          </p:cNvSpPr>
          <p:nvPr>
            <p:ph type="title"/>
          </p:nvPr>
        </p:nvSpPr>
        <p:spPr/>
        <p:txBody>
          <a:bodyPr/>
          <a:lstStyle/>
          <a:p>
            <a:r>
              <a:rPr lang="da-DK" dirty="0"/>
              <a:t>Samtalen</a:t>
            </a:r>
          </a:p>
        </p:txBody>
      </p:sp>
      <p:sp>
        <p:nvSpPr>
          <p:cNvPr id="3" name="Pladsholder til tekst 2">
            <a:extLst>
              <a:ext uri="{FF2B5EF4-FFF2-40B4-BE49-F238E27FC236}">
                <a16:creationId xmlns:a16="http://schemas.microsoft.com/office/drawing/2014/main" id="{BEE615FF-82C5-A196-E0F8-39FA39FC30C9}"/>
              </a:ext>
            </a:extLst>
          </p:cNvPr>
          <p:cNvSpPr>
            <a:spLocks noGrp="1"/>
          </p:cNvSpPr>
          <p:nvPr>
            <p:ph type="body" sz="quarter" idx="13"/>
          </p:nvPr>
        </p:nvSpPr>
        <p:spPr/>
        <p:txBody>
          <a:bodyPr/>
          <a:lstStyle/>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Når man har samlet sig mod til, og henvender sig om grænseoverskridende handlinger, som man selv har været udsat for, eller har oplevet andre være udsat for, kan man være nervøs og utryg. Det vil være meget forskelligt hvor påvirket, den der henvender sig, er i situationen.</a:t>
            </a:r>
          </a:p>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 nogen kan det fx være svært at genopleve en ubehagelig hændelse, og man kan være bange for ikke at blive troet på. Man kan også være bekymret for konsekvenserne for både sig selv og for andre. Som modtager af en henvendelse skal man derfor være forberedt på forskellige reaktioner.</a:t>
            </a:r>
          </a:p>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er vigtigt at have fokus på at skabe et trygt rum for samtalen, og at den, du har til samtale, føler sig mødt på en god måde, så vedkommende vil betro sig til dig. Det kan være en god idé at tilbyde, at vedkommende kan tage en person, de har tillid til, med til samtalen.</a:t>
            </a:r>
          </a:p>
          <a:p>
            <a:pPr marL="0" indent="0">
              <a:lnSpc>
                <a:spcPct val="107000"/>
              </a:lnSpc>
              <a:spcAft>
                <a:spcPts val="800"/>
              </a:spcAft>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da-DK" dirty="0"/>
          </a:p>
        </p:txBody>
      </p:sp>
    </p:spTree>
    <p:extLst>
      <p:ext uri="{BB962C8B-B14F-4D97-AF65-F5344CB8AC3E}">
        <p14:creationId xmlns:p14="http://schemas.microsoft.com/office/powerpoint/2010/main" val="67388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88003-A400-8899-FB49-6B9B467530A2}"/>
              </a:ext>
            </a:extLst>
          </p:cNvPr>
          <p:cNvSpPr>
            <a:spLocks noGrp="1"/>
          </p:cNvSpPr>
          <p:nvPr>
            <p:ph type="title"/>
          </p:nvPr>
        </p:nvSpPr>
        <p:spPr/>
        <p:txBody>
          <a:bodyPr/>
          <a:lstStyle/>
          <a:p>
            <a:r>
              <a:rPr lang="da-DK" dirty="0"/>
              <a:t>Inspiration til samtalen</a:t>
            </a:r>
          </a:p>
        </p:txBody>
      </p:sp>
      <p:sp>
        <p:nvSpPr>
          <p:cNvPr id="3" name="Pladsholder til tekst 2">
            <a:extLst>
              <a:ext uri="{FF2B5EF4-FFF2-40B4-BE49-F238E27FC236}">
                <a16:creationId xmlns:a16="http://schemas.microsoft.com/office/drawing/2014/main" id="{DEFE890A-AA28-B37D-A590-FA8F3F589DC1}"/>
              </a:ext>
            </a:extLst>
          </p:cNvPr>
          <p:cNvSpPr>
            <a:spLocks noGrp="1"/>
          </p:cNvSpPr>
          <p:nvPr>
            <p:ph type="body" sz="quarter" idx="13"/>
          </p:nvPr>
        </p:nvSpPr>
        <p:spPr>
          <a:xfrm>
            <a:off x="1079500" y="1980000"/>
            <a:ext cx="10440000" cy="4338000"/>
          </a:xfrm>
        </p:spPr>
        <p:txBody>
          <a:bodyPr/>
          <a:lstStyle/>
          <a:p>
            <a:pPr>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Start med at tale om, hvordan I bedst skaber det trygge rum</a:t>
            </a:r>
          </a:p>
          <a:p>
            <a:pPr marL="0" indent="0">
              <a:spcAft>
                <a:spcPts val="800"/>
              </a:spcAft>
              <a:buNone/>
            </a:pPr>
            <a:r>
              <a:rPr lang="da-DK" dirty="0">
                <a:latin typeface="Aptos" panose="020B0004020202020204" pitchFamily="34" charset="0"/>
              </a:rPr>
              <a:t>Det er meget forskelligt, hvordan rammerne for sådan en samtale bør være, alt efter om det foregår i telefon, skriftligt eller ansigt-til-ansigt. Det er altid en god idé, at man finder den mest trygge ramme for den person, der henvender sig. </a:t>
            </a:r>
          </a:p>
          <a:p>
            <a:pPr>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personen der henvender sig, at du tager notater enten undervejs i samtalen. Notér gerne vigtige citater, vigtige hændelser og skab overblik over, hvilke personer, der har været involverede. Find også ud af, hvor og hvornår det skete. På den måde har du konkrete beskrivelser, når du skal gå videre på baggrund af henvendelsen. </a:t>
            </a:r>
          </a:p>
          <a:p>
            <a:pPr>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Send notater til personen efterfølgende, så de føler sig inddraget og </a:t>
            </a:r>
            <a:r>
              <a:rPr lang="da-DK" sz="1800" dirty="0">
                <a:effectLst/>
                <a:latin typeface="Aptos" panose="020B0004020202020204" pitchFamily="34" charset="0"/>
                <a:ea typeface="Aptos" panose="020B0004020202020204" pitchFamily="34" charset="0"/>
                <a:cs typeface="Times New Roman" panose="02020603050405020304" pitchFamily="18" charset="0"/>
              </a:rPr>
              <a:t>kan godkende udtalelser.</a:t>
            </a:r>
          </a:p>
          <a:p>
            <a:pPr marL="0" indent="0">
              <a:lnSpc>
                <a:spcPct val="107000"/>
              </a:lnSpc>
              <a:spcAft>
                <a:spcPts val="800"/>
              </a:spcAft>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er vigtigt, at du forholder dig åbent og interesseret. Du skal lade personen fortælle historien med sine egne ord og undlade at afbryde.</a:t>
            </a:r>
          </a:p>
          <a:p>
            <a:pPr marL="0" indent="0">
              <a:lnSpc>
                <a:spcPct val="107000"/>
              </a:lnSpc>
              <a:spcAft>
                <a:spcPts val="800"/>
              </a:spcAft>
              <a:buNone/>
            </a:pPr>
            <a:endParaRPr lang="da-DK" dirty="0">
              <a:latin typeface="Aptos" panose="020B0004020202020204" pitchFamily="34" charset="0"/>
            </a:endParaRPr>
          </a:p>
          <a:p>
            <a:pPr marL="0" indent="0">
              <a:buNone/>
            </a:pPr>
            <a:endParaRPr lang="da-DK" dirty="0"/>
          </a:p>
        </p:txBody>
      </p:sp>
    </p:spTree>
    <p:extLst>
      <p:ext uri="{BB962C8B-B14F-4D97-AF65-F5344CB8AC3E}">
        <p14:creationId xmlns:p14="http://schemas.microsoft.com/office/powerpoint/2010/main" val="278535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98301-6E43-1E02-2471-59205E73C316}"/>
              </a:ext>
            </a:extLst>
          </p:cNvPr>
          <p:cNvSpPr>
            <a:spLocks noGrp="1"/>
          </p:cNvSpPr>
          <p:nvPr>
            <p:ph type="title"/>
          </p:nvPr>
        </p:nvSpPr>
        <p:spPr/>
        <p:txBody>
          <a:bodyPr/>
          <a:lstStyle/>
          <a:p>
            <a:r>
              <a:rPr lang="da-DK" dirty="0"/>
              <a:t>Hvad er vigtig at være opmærksom på i samtalen?</a:t>
            </a:r>
          </a:p>
        </p:txBody>
      </p:sp>
      <p:sp>
        <p:nvSpPr>
          <p:cNvPr id="7" name="Tekstfelt 6">
            <a:extLst>
              <a:ext uri="{FF2B5EF4-FFF2-40B4-BE49-F238E27FC236}">
                <a16:creationId xmlns:a16="http://schemas.microsoft.com/office/drawing/2014/main" id="{465DDE3E-A876-5084-EE32-FD01C1111C3E}"/>
              </a:ext>
            </a:extLst>
          </p:cNvPr>
          <p:cNvSpPr txBox="1"/>
          <p:nvPr/>
        </p:nvSpPr>
        <p:spPr>
          <a:xfrm>
            <a:off x="1079999" y="2030877"/>
            <a:ext cx="10439999" cy="4846840"/>
          </a:xfrm>
          <a:prstGeom prst="rect">
            <a:avLst/>
          </a:prstGeom>
          <a:noFill/>
        </p:spPr>
        <p:txBody>
          <a:bodyPr wrap="square">
            <a:spAutoFit/>
          </a:bodyPr>
          <a:lstStyle/>
          <a:p>
            <a:pPr>
              <a:lnSpc>
                <a:spcPct val="107000"/>
              </a:lnSpc>
              <a:spcAft>
                <a:spcPts val="800"/>
              </a:spcAft>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Når du skal forstå og undersøge, hvad der er sket, og hvordan det påvirker den person, der henvender sig – så er det vigtigt at lytte! Man kan lade sig inspirere af følgende opmærksomhedspunkter:</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Stil åbne spørgsmål, der giver den anden person plads til og mulighed for at beskrive deres perspektiv på situationen: ”Hvordan oplevede du det?”, ”Hvad skete der så?”, ”Hvordan reagerede de andre?”, hvad gjorde du så? Hvad lå du mærke til i situationen?</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Giv plads til pauser, og de følelser der er på spil. Giv personen tid og ro til at tænke og finde de rette ord, hvis det er svært.</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evt. hvorfor du spørger, som du gør, og spørg ind til om det opleves </a:t>
            </a:r>
            <a:r>
              <a:rPr lang="da-DK" kern="100" dirty="0">
                <a:latin typeface="Aptos" panose="020B0004020202020204" pitchFamily="34" charset="0"/>
                <a:ea typeface="Aptos" panose="020B0004020202020204" pitchFamily="34" charset="0"/>
                <a:cs typeface="Times New Roman" panose="02020603050405020304" pitchFamily="18" charset="0"/>
              </a:rPr>
              <a:t>o</a:t>
            </a:r>
            <a:r>
              <a:rPr lang="da-DK" sz="1800" kern="100" dirty="0">
                <a:effectLst/>
                <a:latin typeface="Aptos" panose="020B0004020202020204" pitchFamily="34" charset="0"/>
                <a:ea typeface="Aptos" panose="020B0004020202020204" pitchFamily="34" charset="0"/>
                <a:cs typeface="Times New Roman" panose="02020603050405020304" pitchFamily="18" charset="0"/>
              </a:rPr>
              <a:t>kay, så den anden person hele tiden føler sig tryg og inddraget i, hvordan samtalen forløber: ”Er det okay, at jeg spørger lidt ind til, hvad der skete?”, ”Når jeg spørger på den måde, er det fordi, jeg har brug for at vide lidt mere om situationen, så jeg bedst kan hjælpe dig”</a:t>
            </a: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0536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6498-C4B7-EBFF-3909-D59F28B0BB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84A9BD-8F1A-EA8A-174B-2E6D0488697D}"/>
              </a:ext>
            </a:extLst>
          </p:cNvPr>
          <p:cNvSpPr>
            <a:spLocks noGrp="1"/>
          </p:cNvSpPr>
          <p:nvPr>
            <p:ph type="title"/>
          </p:nvPr>
        </p:nvSpPr>
        <p:spPr/>
        <p:txBody>
          <a:bodyPr/>
          <a:lstStyle/>
          <a:p>
            <a:r>
              <a:rPr lang="da-DK" dirty="0"/>
              <a:t>Hvad er vigtig at være opmærksom på i samtalen?</a:t>
            </a:r>
            <a:r>
              <a:rPr lang="da-DK" sz="1800" b="0" i="1" dirty="0">
                <a:latin typeface="+mn-lt"/>
              </a:rPr>
              <a:t>(fortsættelse)</a:t>
            </a:r>
          </a:p>
        </p:txBody>
      </p:sp>
      <p:sp>
        <p:nvSpPr>
          <p:cNvPr id="7" name="Tekstfelt 6">
            <a:extLst>
              <a:ext uri="{FF2B5EF4-FFF2-40B4-BE49-F238E27FC236}">
                <a16:creationId xmlns:a16="http://schemas.microsoft.com/office/drawing/2014/main" id="{1F763E35-0E00-FD69-0493-17D45D77FC55}"/>
              </a:ext>
            </a:extLst>
          </p:cNvPr>
          <p:cNvSpPr txBox="1"/>
          <p:nvPr/>
        </p:nvSpPr>
        <p:spPr>
          <a:xfrm>
            <a:off x="1066747" y="2030877"/>
            <a:ext cx="10439999" cy="246452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Sørg for en god afrunding, og send personen godt videre. Tjek op på, om der er blevet sagt det, der var vigtigt for personen, der henvender sig. </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Opsummér evt. hvad I har talt om, og fortæl dét du ved om, hvad der nu vil ske. </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at du vil følge op med personen, og spørg ind til, om det har været okay at </a:t>
            </a:r>
            <a:r>
              <a:rPr lang="da-DK" sz="1800" dirty="0">
                <a:effectLst/>
                <a:latin typeface="Aptos" panose="020B0004020202020204" pitchFamily="34" charset="0"/>
                <a:ea typeface="Aptos" panose="020B0004020202020204" pitchFamily="34" charset="0"/>
                <a:cs typeface="Times New Roman" panose="02020603050405020304" pitchFamily="18" charset="0"/>
              </a:rPr>
              <a:t>henvende sig, og om der er andet, personen har brug for.</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Vær opmærksom på, at personen ved, hvor de kan henvende sig igen, hvis de har spørgsmål, eller har brug for at fortælle mere.</a:t>
            </a:r>
          </a:p>
        </p:txBody>
      </p:sp>
      <p:sp>
        <p:nvSpPr>
          <p:cNvPr id="4" name="Rektangel: afrundede hjørner 3">
            <a:extLst>
              <a:ext uri="{FF2B5EF4-FFF2-40B4-BE49-F238E27FC236}">
                <a16:creationId xmlns:a16="http://schemas.microsoft.com/office/drawing/2014/main" id="{9156C42D-0ADE-CEBA-21AC-24DEECF089C5}"/>
              </a:ext>
            </a:extLst>
          </p:cNvPr>
          <p:cNvSpPr/>
          <p:nvPr/>
        </p:nvSpPr>
        <p:spPr>
          <a:xfrm>
            <a:off x="1232452" y="4697341"/>
            <a:ext cx="10287548" cy="1213129"/>
          </a:xfrm>
          <a:prstGeom prst="roundRect">
            <a:avLst/>
          </a:prstGeom>
          <a:solidFill>
            <a:schemeClr val="accent2">
              <a:lumMod val="60000"/>
              <a:lumOff val="40000"/>
            </a:schemeClr>
          </a:solidFill>
          <a:ln w="3549" cap="flat">
            <a:solidFill>
              <a:schemeClr val="accent3">
                <a:lumMod val="40000"/>
                <a:lumOff val="60000"/>
              </a:schemeClr>
            </a:solidFill>
            <a:prstDash val="solid"/>
            <a:miter/>
          </a:ln>
        </p:spPr>
        <p:txBody>
          <a:bodyPr rtlCol="0" anchor="ctr"/>
          <a:lstStyle/>
          <a:p>
            <a:pPr algn="l"/>
            <a:endParaRPr lang="da-DK"/>
          </a:p>
        </p:txBody>
      </p:sp>
      <p:sp>
        <p:nvSpPr>
          <p:cNvPr id="3" name="Tekstfelt 2">
            <a:extLst>
              <a:ext uri="{FF2B5EF4-FFF2-40B4-BE49-F238E27FC236}">
                <a16:creationId xmlns:a16="http://schemas.microsoft.com/office/drawing/2014/main" id="{848CBC4C-4D02-4BF7-2AD2-88C3026D216B}"/>
              </a:ext>
            </a:extLst>
          </p:cNvPr>
          <p:cNvSpPr txBox="1"/>
          <p:nvPr/>
        </p:nvSpPr>
        <p:spPr>
          <a:xfrm>
            <a:off x="1288746" y="4770783"/>
            <a:ext cx="10231253" cy="1006558"/>
          </a:xfrm>
          <a:prstGeom prst="rect">
            <a:avLst/>
          </a:prstGeom>
          <a:noFill/>
        </p:spPr>
        <p:txBody>
          <a:bodyPr wrap="square" rtlCol="0">
            <a:spAutoFit/>
          </a:bodyPr>
          <a:lstStyle/>
          <a:p>
            <a:pPr>
              <a:lnSpc>
                <a:spcPct val="107000"/>
              </a:lnSpc>
              <a:spcAft>
                <a:spcPts val="800"/>
              </a:spcAft>
            </a:pPr>
            <a:r>
              <a:rPr lang="da-DK" sz="1400" kern="100" dirty="0">
                <a:effectLst/>
                <a:latin typeface="Aptos" panose="020B0004020202020204" pitchFamily="34" charset="0"/>
                <a:ea typeface="Aptos" panose="020B0004020202020204" pitchFamily="34" charset="0"/>
                <a:cs typeface="Times New Roman" panose="02020603050405020304" pitchFamily="18" charset="0"/>
              </a:rPr>
              <a:t>Vær opmærksom på din egen tilstand. Det kan være overvældende og svært at modtage en henvendelse om grænseoverskridende adfærd. Der kan være mange følelser på spil, også hos den, der modtager den. Men det er vigtigt, at man trækker vejret dybt og </a:t>
            </a:r>
            <a:r>
              <a:rPr lang="da-DK" sz="1400" b="1" kern="100" dirty="0">
                <a:effectLst/>
                <a:latin typeface="Aptos" panose="020B0004020202020204" pitchFamily="34" charset="0"/>
                <a:ea typeface="Aptos" panose="020B0004020202020204" pitchFamily="34" charset="0"/>
                <a:cs typeface="Times New Roman" panose="02020603050405020304" pitchFamily="18" charset="0"/>
              </a:rPr>
              <a:t>bevarer roen</a:t>
            </a:r>
            <a:r>
              <a:rPr lang="da-DK" sz="1400" kern="100" dirty="0">
                <a:effectLst/>
                <a:latin typeface="Aptos" panose="020B0004020202020204" pitchFamily="34" charset="0"/>
                <a:ea typeface="Aptos" panose="020B0004020202020204" pitchFamily="34" charset="0"/>
                <a:cs typeface="Times New Roman" panose="02020603050405020304" pitchFamily="18" charset="0"/>
              </a:rPr>
              <a:t>, så den person der henvender sig, oplever at det er okay og trygt. Dog kan det også være nødvendigt for den, der modtager henvendelsen, at tale med en anden person om, hvad der skete, og hvad der skal ske, så man ikke står alene.</a:t>
            </a:r>
          </a:p>
        </p:txBody>
      </p:sp>
      <p:pic>
        <p:nvPicPr>
          <p:cNvPr id="6" name="Grafik 5" descr="Øje med massiv udfyldning">
            <a:extLst>
              <a:ext uri="{FF2B5EF4-FFF2-40B4-BE49-F238E27FC236}">
                <a16:creationId xmlns:a16="http://schemas.microsoft.com/office/drawing/2014/main" id="{3FBF7246-DB1A-8E54-6D7F-80306921A6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8748" y="4557535"/>
            <a:ext cx="732585" cy="732585"/>
          </a:xfrm>
          <a:prstGeom prst="rect">
            <a:avLst/>
          </a:prstGeom>
        </p:spPr>
      </p:pic>
    </p:spTree>
    <p:extLst>
      <p:ext uri="{BB962C8B-B14F-4D97-AF65-F5344CB8AC3E}">
        <p14:creationId xmlns:p14="http://schemas.microsoft.com/office/powerpoint/2010/main" val="106328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F4AE3-F902-0ABF-7159-DB12D13E56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E445EB-9921-1D0D-9572-99DD4D989A27}"/>
              </a:ext>
            </a:extLst>
          </p:cNvPr>
          <p:cNvSpPr>
            <a:spLocks noGrp="1"/>
          </p:cNvSpPr>
          <p:nvPr>
            <p:ph type="title"/>
          </p:nvPr>
        </p:nvSpPr>
        <p:spPr/>
        <p:txBody>
          <a:bodyPr/>
          <a:lstStyle/>
          <a:p>
            <a:pPr>
              <a:lnSpc>
                <a:spcPct val="107000"/>
              </a:lnSpc>
              <a:spcAft>
                <a:spcPts val="800"/>
              </a:spcAft>
            </a:pPr>
            <a:r>
              <a:rPr lang="da-DK" dirty="0"/>
              <a:t>Hvordan følger man op? </a:t>
            </a:r>
            <a:br>
              <a:rPr lang="da-DK" dirty="0"/>
            </a:br>
            <a:r>
              <a:rPr lang="da-DK" sz="1800" kern="100" dirty="0">
                <a:effectLst/>
                <a:latin typeface="Aptos" panose="020B0004020202020204" pitchFamily="34" charset="0"/>
                <a:ea typeface="Aptos" panose="020B0004020202020204" pitchFamily="34" charset="0"/>
                <a:cs typeface="Times New Roman" panose="02020603050405020304" pitchFamily="18" charset="0"/>
              </a:rPr>
              <a:t>Følgende anbefalinger er under forudsætning af, at den der har henvendt sig, ikke er anonym, eller at det på anden vis er muligt at der vendes tilbage.</a:t>
            </a:r>
            <a:endParaRPr lang="da-DK" dirty="0"/>
          </a:p>
        </p:txBody>
      </p:sp>
      <p:sp>
        <p:nvSpPr>
          <p:cNvPr id="7" name="Tekstfelt 6">
            <a:extLst>
              <a:ext uri="{FF2B5EF4-FFF2-40B4-BE49-F238E27FC236}">
                <a16:creationId xmlns:a16="http://schemas.microsoft.com/office/drawing/2014/main" id="{3104ED68-78B6-01C8-33BD-D6971FC888D0}"/>
              </a:ext>
            </a:extLst>
          </p:cNvPr>
          <p:cNvSpPr txBox="1"/>
          <p:nvPr/>
        </p:nvSpPr>
        <p:spPr>
          <a:xfrm>
            <a:off x="1080000" y="1871851"/>
            <a:ext cx="10439999" cy="6841617"/>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Efter man har modtaget en henvendelse om grænseoverskridende adfærd, er det en god idé at følge op, og vise at du er opmærksom på, hvordan personen har det. Spørg ind til, om der er noget, som personen bekymrer sig om eller om der er andet, de har brug for at vende.</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Når du følger op, kan du starte ud med at opsummere en evt. forudgående samtale, og hvad der er sket i mellemtiden; hvordan personen har haft det, hvad der sidenhen er sket, og hvad der nu vil ske.</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er vigtigt, at man som leder eller ansvarshavende for processen, prioriterer tiden til at udføre de opgaver, der er relevante ift. at handle på baggrund af henvendelsen. Samtidig er det vigtigt, at den, der har henvendt sig, ikke går alt for længe i tavshed, da det kan føre til uro, stressende følelser og ubehag.</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Fortæl personen, hvordan sagen vil blive handlet på baggrund af henvendelsen og hør, hvordan de har det med det.</a:t>
            </a:r>
          </a:p>
          <a:p>
            <a:pPr marL="285750" indent="-285750">
              <a:lnSpc>
                <a:spcPct val="107000"/>
              </a:lnSpc>
              <a:spcAft>
                <a:spcPts val="800"/>
              </a:spcAft>
              <a:buFont typeface="Arial" panose="020B0604020202020204" pitchFamily="34" charset="0"/>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Når der er sket en sanktion eller en anden form for handling, bør man endnu engang følge op med de involverede efter noget tid ift. at undersøge, om der er sket den ønskede forandring og om, hvordan det går.</a:t>
            </a: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96538967"/>
      </p:ext>
    </p:extLst>
  </p:cSld>
  <p:clrMapOvr>
    <a:masterClrMapping/>
  </p:clrMapOvr>
</p:sld>
</file>

<file path=ppt/theme/theme1.xml><?xml version="1.0" encoding="utf-8"?>
<a:theme xmlns:a="http://schemas.openxmlformats.org/drawingml/2006/main" name="Tekststandard">
  <a:themeElements>
    <a:clrScheme name="Gul DGI Temafarver">
      <a:dk1>
        <a:sysClr val="windowText" lastClr="000000"/>
      </a:dk1>
      <a:lt1>
        <a:sysClr val="window" lastClr="FFFFFF"/>
      </a:lt1>
      <a:dk2>
        <a:srgbClr val="3C3C3C"/>
      </a:dk2>
      <a:lt2>
        <a:srgbClr val="E3E3E3"/>
      </a:lt2>
      <a:accent1>
        <a:srgbClr val="FFE600"/>
      </a:accent1>
      <a:accent2>
        <a:srgbClr val="FFF48C"/>
      </a:accent2>
      <a:accent3>
        <a:srgbClr val="F5C81E"/>
      </a:accent3>
      <a:accent4>
        <a:srgbClr val="FFF066"/>
      </a:accent4>
      <a:accent5>
        <a:srgbClr val="FFFDE8"/>
      </a:accent5>
      <a:accent6>
        <a:srgbClr val="646464"/>
      </a:accent6>
      <a:hlink>
        <a:srgbClr val="2878C8"/>
      </a:hlink>
      <a:folHlink>
        <a:srgbClr val="78AEE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3549"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61303_PowerPoint_Trygge Fællesskaber" id="{76B4F1F9-67C6-4AA7-89E6-84DCF993F640}" vid="{DD51DCD6-BED5-4287-A27A-9B4A5D4815F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Brugerdefineret 1">
      <a:dk1>
        <a:sysClr val="windowText" lastClr="000000"/>
      </a:dk1>
      <a:lt1>
        <a:sysClr val="window" lastClr="FFFFFF"/>
      </a:lt1>
      <a:dk2>
        <a:srgbClr val="44546A"/>
      </a:dk2>
      <a:lt2>
        <a:srgbClr val="E7E6E6"/>
      </a:lt2>
      <a:accent1>
        <a:srgbClr val="193250"/>
      </a:accent1>
      <a:accent2>
        <a:srgbClr val="44546A"/>
      </a:accent2>
      <a:accent3>
        <a:srgbClr val="D6DCE4"/>
      </a:accent3>
      <a:accent4>
        <a:srgbClr val="ADB9CA"/>
      </a:accent4>
      <a:accent5>
        <a:srgbClr val="8496B0"/>
      </a:accent5>
      <a:accent6>
        <a:srgbClr val="323F4F"/>
      </a:accent6>
      <a:hlink>
        <a:srgbClr val="222A35"/>
      </a:hlink>
      <a:folHlink>
        <a:srgbClr val="8496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imerExpirationDate xmlns="fdf96a41-4b9a-48be-927f-df8b4e3eaec4" xsi:nil="true"/>
    <MimerSaveToArchive xmlns="fdf96a41-4b9a-48be-927f-df8b4e3eaec4">false</MimerSaveToArchive>
    <MimerDocPubDoc xmlns="fdf96a41-4b9a-48be-927f-df8b4e3eaec4">true</MimerDocPubDoc>
    <MimerDocumentType xmlns="fdf96a41-4b9a-48be-927f-df8b4e3eaec4" xsi:nil="true"/>
    <MimerDocId xmlns="fdf96a41-4b9a-48be-927f-df8b4e3eaec4">e33019de2fac46cb9d0ed8e41a0303f4</MimerDocId>
  </documentManagement>
</p:properties>
</file>

<file path=customXml/item2.xml><?xml version="1.0" encoding="utf-8"?>
<?mso-contentType ?>
<spe:Receivers xmlns:spe="http://schemas.microsoft.com/sharepoint/events">
  <Receiver>
    <Name/>
    <Synchronization>Synchronous</Synchronization>
    <Type>1</Type>
    <SequenceNumber>65535</SequenceNumber>
    <Url/>
    <Assembly>DGI.Mimer, Version=1.0.0.0, Culture=neutral, PublicKeyToken=d6d639199e6f172d</Assembly>
    <Class>DGI.Mimer.EventReceivers.MimerId</Class>
    <Data/>
    <Filter/>
  </Receiver>
  <Receiver>
    <Name/>
    <Synchronization>Asynchronous</Synchronization>
    <Type>10001</Type>
    <SequenceNumber>65535</SequenceNumber>
    <Url/>
    <Assembly>DGI.Mimer, Version=1.0.0.0, Culture=neutral, PublicKeyToken=d6d639199e6f172d</Assembly>
    <Class>DGI.Mimer.EventReceivers.MimerId</Class>
    <Data/>
    <Filter/>
  </Receiver>
  <Receiver>
    <Name/>
    <Synchronization>Synchronous</Synchronization>
    <Type>2</Type>
    <SequenceNumber>65535</SequenceNumber>
    <Url/>
    <Assembly>DGI.Mimer, Version=1.0.0.0, Culture=neutral, PublicKeyToken=d6d639199e6f172d</Assembly>
    <Class>DGI.Mimer.EventReceivers.MimerId</Class>
    <Data/>
    <Filter/>
  </Receiver>
  <Receiver>
    <Name/>
    <Synchronization>Asynchronous</Synchronization>
    <Type>10002</Type>
    <SequenceNumber>65535</SequenceNumber>
    <Url/>
    <Assembly>DGI.Mimer, Version=1.0.0.0, Culture=neutral, PublicKeyToken=d6d639199e6f172d</Assembly>
    <Class>DGI.Mimer.EventReceivers.MimerId</Class>
    <Data/>
    <Filter/>
  </Receiver>
  <Receiver>
    <Name/>
    <Synchronization>Asynchronous</Synchronization>
    <Type>10003</Type>
    <SequenceNumber>65535</SequenceNumber>
    <Url/>
    <Assembly>DGI.Mimer, Version=1.0.0.0, Culture=neutral, PublicKeyToken=d6d639199e6f172d</Assembly>
    <Class>DGI.Mimer.EventReceivers.MimerId</Class>
    <Data/>
    <Filter/>
  </Receiver>
</spe:Receivers>
</file>

<file path=customXml/item3.xml><?xml version="1.0" encoding="utf-8"?>
<ct:contentTypeSchema xmlns:ct="http://schemas.microsoft.com/office/2006/metadata/contentType" xmlns:ma="http://schemas.microsoft.com/office/2006/metadata/properties/metaAttributes" ct:_="" ma:_="" ma:contentTypeName="MimerDocument" ma:contentTypeID="0x0101002FC4A2EC31164BEC83D2656A73AEFD4300F6C3B5B74FFE1248A4ADEDBE9FDE7F8D" ma:contentTypeVersion="4" ma:contentTypeDescription="Opret et nyt dokument." ma:contentTypeScope="" ma:versionID="5357f737e2f57f5e1729030dd8811e9b">
  <xsd:schema xmlns:xsd="http://www.w3.org/2001/XMLSchema" xmlns:xs="http://www.w3.org/2001/XMLSchema" xmlns:p="http://schemas.microsoft.com/office/2006/metadata/properties" xmlns:ns2="fdf96a41-4b9a-48be-927f-df8b4e3eaec4" targetNamespace="http://schemas.microsoft.com/office/2006/metadata/properties" ma:root="true" ma:fieldsID="4e818a4a0108093861d8a70a341655f7" ns2:_="">
    <xsd:import namespace="fdf96a41-4b9a-48be-927f-df8b4e3eaec4"/>
    <xsd:element name="properties">
      <xsd:complexType>
        <xsd:sequence>
          <xsd:element name="documentManagement">
            <xsd:complexType>
              <xsd:all>
                <xsd:element ref="ns2:MimerDocId" minOccurs="0"/>
                <xsd:element ref="ns2:MimerDocPubDoc" minOccurs="0"/>
                <xsd:element ref="ns2:MimerSaveToArchive" minOccurs="0"/>
                <xsd:element ref="ns2:MimerExpirationDate" minOccurs="0"/>
                <xsd:element ref="ns2:MimerDocumentType" minOccurs="0"/>
                <xsd:element ref="ns2:MimerDocumentTempl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96a41-4b9a-48be-927f-df8b4e3eaec4" elementFormDefault="qualified">
    <xsd:import namespace="http://schemas.microsoft.com/office/2006/documentManagement/types"/>
    <xsd:import namespace="http://schemas.microsoft.com/office/infopath/2007/PartnerControls"/>
    <xsd:element name="MimerDocId" ma:index="8" nillable="true" ma:displayName="Mimer dokument ID" ma:internalName="MimerDocId" ma:readOnly="true">
      <xsd:simpleType>
        <xsd:restriction base="dms:Text"/>
      </xsd:simpleType>
    </xsd:element>
    <xsd:element name="MimerDocPubDoc" ma:index="9" nillable="true" ma:displayName="Publicér til internet" ma:description="Dokumentet kan åbnes med et offentligt link, hvis dokumentet er gemt i et åbent dokumentbibliotek." ma:internalName="MimerDocPubDoc">
      <xsd:simpleType>
        <xsd:restriction base="dms:Boolean"/>
      </xsd:simpleType>
    </xsd:element>
    <xsd:element name="MimerSaveToArchive" ma:index="10" nillable="true" ma:displayName="Gem til statens arkiv" ma:internalName="MimerSaveToArchive">
      <xsd:simpleType>
        <xsd:restriction base="dms:Boolean"/>
      </xsd:simpleType>
    </xsd:element>
    <xsd:element name="MimerExpirationDate" ma:index="11" nillable="true" ma:displayName="Udløbsdato" ma:description="Efter udløbsdatoen medtages dokumentet ikke længere i søgeresultater." ma:format="DateOnly" ma:internalName="MimerExpirationDate">
      <xsd:simpleType>
        <xsd:restriction base="dms:DateTime"/>
      </xsd:simpleType>
    </xsd:element>
    <xsd:element name="MimerDocumentType" ma:index="12" nillable="true" ma:displayName="Dokumenttype" ma:description="Beskriver dokumentets type. Ret gerne teksten til den mest præcise beskrivelse af dokumenttypen, f.eks. Referat, Præsentation, Rapport e.l." ma:internalName="MimerDocumentType">
      <xsd:simpleType>
        <xsd:restriction base="dms:Text"/>
      </xsd:simpleType>
    </xsd:element>
    <xsd:element name="MimerDocumentTemplate" ma:index="13" nillable="true" ma:displayName="Dokumentskabelon" ma:description="Reference til den skabelon, dokumentet er oprettet ud fra." ma:internalName="MimerDocumentTemplat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ma:index="14"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0FCB7-2132-4928-ADB2-096D63315AC1}">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d0bd6786-ad85-40c0-9203-fc8d3be23ead"/>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83A62BB-1EB8-4851-B018-2FB0C75F3A71}"/>
</file>

<file path=customXml/itemProps3.xml><?xml version="1.0" encoding="utf-8"?>
<ds:datastoreItem xmlns:ds="http://schemas.openxmlformats.org/officeDocument/2006/customXml" ds:itemID="{214343CD-CA6A-4F72-9907-7423442D1CC5}"/>
</file>

<file path=customXml/itemProps4.xml><?xml version="1.0" encoding="utf-8"?>
<ds:datastoreItem xmlns:ds="http://schemas.openxmlformats.org/officeDocument/2006/customXml" ds:itemID="{85EBC1F4-D786-456C-AD53-F991E15642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61303_PowerPoint_Trygge Fællesskaber_kor_2</Template>
  <TotalTime>3125</TotalTime>
  <Words>1748</Words>
  <Application>Microsoft Office PowerPoint</Application>
  <PresentationFormat>Widescreen</PresentationFormat>
  <Paragraphs>66</Paragraphs>
  <Slides>11</Slides>
  <Notes>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Aptos</vt:lpstr>
      <vt:lpstr>Arial</vt:lpstr>
      <vt:lpstr>Arial Black</vt:lpstr>
      <vt:lpstr>Calibri</vt:lpstr>
      <vt:lpstr>Symbol</vt:lpstr>
      <vt:lpstr>Wingdings</vt:lpstr>
      <vt:lpstr>Tekststandard</vt:lpstr>
      <vt:lpstr>PowerPoint-præsentation</vt:lpstr>
      <vt:lpstr>PowerPoint-præsentation</vt:lpstr>
      <vt:lpstr>PowerPoint-præsentation</vt:lpstr>
      <vt:lpstr>Ved henvendelse</vt:lpstr>
      <vt:lpstr>Samtalen</vt:lpstr>
      <vt:lpstr>Inspiration til samtalen</vt:lpstr>
      <vt:lpstr>Hvad er vigtig at være opmærksom på i samtalen?</vt:lpstr>
      <vt:lpstr>Hvad er vigtig at være opmærksom på i samtalen?(fortsættelse)</vt:lpstr>
      <vt:lpstr>Hvordan følger man op?  Følgende anbefalinger er under forudsætning af, at den der har henvendt sig, ikke er anonym, eller at det på anden vis er muligt at der vendes tilbage.</vt:lpstr>
      <vt:lpstr>Når der skal ske en sanktionering</vt:lpstr>
      <vt:lpstr>Anbefalinger til ledelsen: Når en person i foreningen skal sanktioneres</vt:lpstr>
    </vt:vector>
  </TitlesOfParts>
  <Manager>DGI</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Majken Bagger</dc:creator>
  <cp:keywords/>
  <dc:description/>
  <cp:lastModifiedBy>Preben Egeskov</cp:lastModifiedBy>
  <cp:revision>4</cp:revision>
  <dcterms:created xsi:type="dcterms:W3CDTF">2024-10-25T08:03:25Z</dcterms:created>
  <dcterms:modified xsi:type="dcterms:W3CDTF">2025-01-27T15:12:21Z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0x0101002FC4A2EC31164BEC83D2656A73AEFD4300F6C3B5B74FFE1248A4ADEDBE9FDE7F8D</vt:lpwstr>
  </property>
</Properties>
</file>