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39" autoAdjust="0"/>
    <p:restoredTop sz="94660"/>
  </p:normalViewPr>
  <p:slideViewPr>
    <p:cSldViewPr snapToGrid="0">
      <p:cViewPr varScale="1">
        <p:scale>
          <a:sx n="65" d="100"/>
          <a:sy n="65" d="100"/>
        </p:scale>
        <p:origin x="70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7B28021-F348-4B40-ABE2-870AA8766DB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21CF9605-6D9E-42A3-B169-93806BF9E5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71130F4D-4B58-4767-8889-B75D822682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413EF-3CE9-4C63-85EE-447406682854}" type="datetimeFigureOut">
              <a:rPr lang="da-DK" smtClean="0"/>
              <a:t>04-12-2019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B7E042E9-FA8F-4691-B8A3-BC0DE804EA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27560B0C-DE6B-4012-8D3F-43CE65BB70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D0674-D954-466F-8CAA-6C0D5B2BBBE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712371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955AA0E-7624-40B3-AFC0-11CDD91D42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EBF36BD0-A75E-4D10-8BEC-1E782D1F10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F7E4F7ED-D227-47C9-A93A-53BFCDA58A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413EF-3CE9-4C63-85EE-447406682854}" type="datetimeFigureOut">
              <a:rPr lang="da-DK" smtClean="0"/>
              <a:t>04-12-2019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B161D10E-FBFE-46CC-8203-2D5B78A8B2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E351392C-C05A-4B4F-B9B0-CD490FD39C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D0674-D954-466F-8CAA-6C0D5B2BBBE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32049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>
            <a:extLst>
              <a:ext uri="{FF2B5EF4-FFF2-40B4-BE49-F238E27FC236}">
                <a16:creationId xmlns:a16="http://schemas.microsoft.com/office/drawing/2014/main" id="{C9D9D1E9-9931-4550-B6AD-5AA9649C7B5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8A1C2B5E-8EBA-406B-8C65-F5DD307DDE4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6247A0FA-CDDD-4438-8869-3BDBD51350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413EF-3CE9-4C63-85EE-447406682854}" type="datetimeFigureOut">
              <a:rPr lang="da-DK" smtClean="0"/>
              <a:t>04-12-2019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2CFB37A1-2817-4CD2-9C06-847689F21A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36635D01-5DB8-4636-84FD-F36D4CF212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D0674-D954-466F-8CAA-6C0D5B2BBBE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438198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329B62D-EBF0-4992-B65A-D8734A33FC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933623D3-0FFA-45E4-931F-A9A088421F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3D9DA80B-EA16-4B41-8998-64F4111639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413EF-3CE9-4C63-85EE-447406682854}" type="datetimeFigureOut">
              <a:rPr lang="da-DK" smtClean="0"/>
              <a:t>04-12-2019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3314AB7B-B8C8-43F1-949E-EA73ADF131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C26FA921-F60E-4A23-B67F-D6BA730AFD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D0674-D954-466F-8CAA-6C0D5B2BBBE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96491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B9942B4-F19E-4DF6-967E-23A43FA5EC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3AB8D0C7-7357-40D9-B8AE-D55F867B48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9CC6224F-F542-427A-92B9-3F46A73C66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413EF-3CE9-4C63-85EE-447406682854}" type="datetimeFigureOut">
              <a:rPr lang="da-DK" smtClean="0"/>
              <a:t>04-12-2019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1ED3DE5F-683E-4F24-A236-D45B406673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4F1D4060-644F-4637-996F-D92FBFD89A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D0674-D954-466F-8CAA-6C0D5B2BBBE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564121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CE6C9C4-5868-4219-B9EA-E66050A68C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26A55776-EC68-4564-9594-89676153EAE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57A7285F-E9D9-4D45-B3B4-A904D6304C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F33055D3-BBD7-40B5-9402-F90418418D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413EF-3CE9-4C63-85EE-447406682854}" type="datetimeFigureOut">
              <a:rPr lang="da-DK" smtClean="0"/>
              <a:t>04-12-2019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8E82EFCA-A97D-4A4B-A1AE-6244E891E3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0BA448B2-98C6-4CB4-9822-E5A28DC85A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D0674-D954-466F-8CAA-6C0D5B2BBBE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52670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287C2BF-A4EB-444E-955E-372A6C8786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1B22B1AA-061F-4AF2-86C4-076B18596E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B5FFC73C-4413-485E-85E5-C7271848FB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E95CF947-3525-47EA-8573-1F4B009A849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id="{25698B10-83CB-4835-A10F-5D2AFCEC032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>
            <a:extLst>
              <a:ext uri="{FF2B5EF4-FFF2-40B4-BE49-F238E27FC236}">
                <a16:creationId xmlns:a16="http://schemas.microsoft.com/office/drawing/2014/main" id="{F5F55FF2-7D5D-4131-8B0E-770CB5E091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413EF-3CE9-4C63-85EE-447406682854}" type="datetimeFigureOut">
              <a:rPr lang="da-DK" smtClean="0"/>
              <a:t>04-12-2019</a:t>
            </a:fld>
            <a:endParaRPr lang="da-DK"/>
          </a:p>
        </p:txBody>
      </p:sp>
      <p:sp>
        <p:nvSpPr>
          <p:cNvPr id="8" name="Pladsholder til sidefod 7">
            <a:extLst>
              <a:ext uri="{FF2B5EF4-FFF2-40B4-BE49-F238E27FC236}">
                <a16:creationId xmlns:a16="http://schemas.microsoft.com/office/drawing/2014/main" id="{6755AE52-0533-458C-B790-CE59765045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id="{582C9EC0-3360-464D-8CE6-539B034799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D0674-D954-466F-8CAA-6C0D5B2BBBE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017838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A0034AA-8EB0-40D3-926B-6C51139F9B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4621308C-0FBF-4FE4-9F09-63DE5941B8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413EF-3CE9-4C63-85EE-447406682854}" type="datetimeFigureOut">
              <a:rPr lang="da-DK" smtClean="0"/>
              <a:t>04-12-2019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40921EFD-2E25-4B66-817D-A1BE400683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204F5247-D686-472C-A32C-69ACACE246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D0674-D954-466F-8CAA-6C0D5B2BBBE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363758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>
            <a:extLst>
              <a:ext uri="{FF2B5EF4-FFF2-40B4-BE49-F238E27FC236}">
                <a16:creationId xmlns:a16="http://schemas.microsoft.com/office/drawing/2014/main" id="{442A3417-490A-477E-B9F1-797BC12F08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413EF-3CE9-4C63-85EE-447406682854}" type="datetimeFigureOut">
              <a:rPr lang="da-DK" smtClean="0"/>
              <a:t>04-12-2019</a:t>
            </a:fld>
            <a:endParaRPr lang="da-DK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437B25FA-31DB-4538-B49B-985E18E9AC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2F071148-1638-49DF-ADB0-688786EB44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D0674-D954-466F-8CAA-6C0D5B2BBBE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287053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CA97C31-160F-4870-A480-FCC8338EC4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AFBA1968-CCFB-4D54-A522-579B6C4578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ACB997A4-50DE-45D6-A8E6-DF17120D6E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ECB943AF-3A1F-4D12-AC7D-519295DCEC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413EF-3CE9-4C63-85EE-447406682854}" type="datetimeFigureOut">
              <a:rPr lang="da-DK" smtClean="0"/>
              <a:t>04-12-2019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4EF04ABA-2272-458A-AD54-23B71DF7A1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951D061A-88CB-4E94-88FE-D7C510D893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D0674-D954-466F-8CAA-6C0D5B2BBBE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661121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47DF6A7-AD52-4771-940C-7C12CD0E9E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billede 2">
            <a:extLst>
              <a:ext uri="{FF2B5EF4-FFF2-40B4-BE49-F238E27FC236}">
                <a16:creationId xmlns:a16="http://schemas.microsoft.com/office/drawing/2014/main" id="{7117C168-F748-4C34-8853-A5A79EA1D9C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FA7C177B-81FC-4815-88E3-EA012427E1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4992BA20-345D-496D-8BD4-D7B3BE6716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413EF-3CE9-4C63-85EE-447406682854}" type="datetimeFigureOut">
              <a:rPr lang="da-DK" smtClean="0"/>
              <a:t>04-12-2019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36EBD859-78F7-43AB-9875-965B45551E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90BDB6C9-014D-47A0-8DE7-1A88BAF950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D0674-D954-466F-8CAA-6C0D5B2BBBE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753848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AE337FAF-59FF-4066-95D3-72572744B5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61735971-4850-43AC-B398-4A0BC3D9E8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37A60BC0-6C71-4471-9176-42E495BDD2B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5413EF-3CE9-4C63-85EE-447406682854}" type="datetimeFigureOut">
              <a:rPr lang="da-DK" smtClean="0"/>
              <a:t>04-12-2019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7C0196E6-001F-4951-939B-B3B233F0393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7B56DAE2-9C69-4FBC-87AD-016CC885EAF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DD0674-D954-466F-8CAA-6C0D5B2BBBE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809722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A736E37-68DE-4EC1-B02D-F6DA09CDB22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7D2F9F5E-FE03-42D2-984C-2531F19D340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587358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24C6542-DAFC-4586-A3F9-A34B5F01DE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Ændring af byggelov vedr. </a:t>
            </a:r>
            <a:r>
              <a:rPr lang="da-DK" dirty="0" err="1"/>
              <a:t>ladestandere</a:t>
            </a:r>
            <a:endParaRPr lang="da-DK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C25D55A7-395D-4ADA-82C3-0BB2CCEC6F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7014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da-DK" sz="3400" dirty="0"/>
              <a:t>Revisionen af bygningsdirektivet betyder, at der i dansk ret som minimum skal indføres følgende krav:</a:t>
            </a:r>
          </a:p>
          <a:p>
            <a:pPr marL="0" indent="0">
              <a:buNone/>
            </a:pPr>
            <a:endParaRPr lang="da-DK" dirty="0"/>
          </a:p>
          <a:p>
            <a:r>
              <a:rPr lang="da-DK" dirty="0"/>
              <a:t>I en ny beboelsesbygning med mindst 10 parkeringspladser skal der forberedes for </a:t>
            </a:r>
            <a:r>
              <a:rPr lang="da-DK" dirty="0" err="1"/>
              <a:t>ladestandere</a:t>
            </a:r>
            <a:r>
              <a:rPr lang="da-DK" dirty="0"/>
              <a:t> på alle parkeringspladser</a:t>
            </a:r>
          </a:p>
          <a:p>
            <a:r>
              <a:rPr lang="da-DK" dirty="0"/>
              <a:t>Ved en større ombygning af en eksisterende beboelsesbygning med mindst 10 parkeringspladser, skal der forberedes til </a:t>
            </a:r>
            <a:r>
              <a:rPr lang="da-DK" dirty="0" err="1"/>
              <a:t>ladestandere</a:t>
            </a:r>
            <a:r>
              <a:rPr lang="da-DK" dirty="0"/>
              <a:t> på alle parkeringspladser</a:t>
            </a:r>
          </a:p>
          <a:p>
            <a:r>
              <a:rPr lang="da-DK" dirty="0"/>
              <a:t>I en ny bygning, der ikke er til beboelse, med mindst 10 parkeringspladser skal der installeres mindst 1 </a:t>
            </a:r>
            <a:r>
              <a:rPr lang="da-DK" dirty="0" err="1"/>
              <a:t>ladestander</a:t>
            </a:r>
            <a:r>
              <a:rPr lang="da-DK" dirty="0"/>
              <a:t> og forberedes for </a:t>
            </a:r>
            <a:r>
              <a:rPr lang="da-DK" dirty="0" err="1"/>
              <a:t>ladestandere</a:t>
            </a:r>
            <a:r>
              <a:rPr lang="da-DK" dirty="0"/>
              <a:t> på mindst hver femte parkeringsplads</a:t>
            </a:r>
          </a:p>
          <a:p>
            <a:r>
              <a:rPr lang="da-DK" dirty="0"/>
              <a:t>Ved en større ombygning af en eksisterende bygning, der ikke er til beboelse, med mindst 10 parkeringspladser, skal der installeres mindst 1 </a:t>
            </a:r>
            <a:r>
              <a:rPr lang="da-DK" dirty="0" err="1"/>
              <a:t>ladestander</a:t>
            </a:r>
            <a:r>
              <a:rPr lang="da-DK" dirty="0"/>
              <a:t> og forberedes for </a:t>
            </a:r>
            <a:r>
              <a:rPr lang="da-DK" dirty="0" err="1"/>
              <a:t>ladestandere</a:t>
            </a:r>
            <a:r>
              <a:rPr lang="da-DK" dirty="0"/>
              <a:t> på mindst hver femte parkeringsplads</a:t>
            </a:r>
          </a:p>
          <a:p>
            <a:r>
              <a:rPr lang="da-DK" dirty="0"/>
              <a:t>I eksisterende bygninger, der ikke er til beboelse, med mindst 20 parkeringspladser skal der stilles krav om etablering af et minimum af </a:t>
            </a:r>
            <a:r>
              <a:rPr lang="da-DK" dirty="0" err="1"/>
              <a:t>ladestandere</a:t>
            </a:r>
            <a:r>
              <a:rPr lang="da-DK" dirty="0"/>
              <a:t>, der fortolkes til 1 </a:t>
            </a:r>
            <a:r>
              <a:rPr lang="da-DK" dirty="0" err="1"/>
              <a:t>ladestander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0685768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2AA4F2F-8B63-46E0-BDFD-48154D8080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9856628C-40CC-472E-A0C9-9BF19C7440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a-DK" dirty="0"/>
              <a:t>Kravet om opsætning af </a:t>
            </a:r>
            <a:r>
              <a:rPr lang="da-DK" dirty="0" err="1"/>
              <a:t>ladestandere</a:t>
            </a:r>
            <a:r>
              <a:rPr lang="da-DK" dirty="0"/>
              <a:t> til elektriske køretøjer i </a:t>
            </a:r>
            <a:r>
              <a:rPr lang="da-DK" b="1" dirty="0"/>
              <a:t>nybyggeri</a:t>
            </a:r>
            <a:r>
              <a:rPr lang="da-DK" dirty="0"/>
              <a:t> samt forberedelse hertil skal i henhold til bygningsdirektivet gælde fra den 10. marts 2020. </a:t>
            </a:r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r>
              <a:rPr lang="da-DK" dirty="0"/>
              <a:t>Kravet til installation af </a:t>
            </a:r>
            <a:r>
              <a:rPr lang="da-DK" dirty="0" err="1"/>
              <a:t>ladestandere</a:t>
            </a:r>
            <a:r>
              <a:rPr lang="da-DK" dirty="0"/>
              <a:t> i forbindelse med </a:t>
            </a:r>
            <a:r>
              <a:rPr lang="da-DK" b="1" dirty="0"/>
              <a:t>eksisterende bygninger </a:t>
            </a:r>
            <a:r>
              <a:rPr lang="da-DK" dirty="0"/>
              <a:t>skal ligeledes være implementeret i Danmark den 10. marts 2020 og være gennemført fysisk senest 1. januar 2025.</a:t>
            </a: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7666437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213</Words>
  <Application>Microsoft Office PowerPoint</Application>
  <PresentationFormat>Widescreen</PresentationFormat>
  <Paragraphs>11</Paragraphs>
  <Slides>3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Office-tema</vt:lpstr>
      <vt:lpstr>PowerPoint-præsentation</vt:lpstr>
      <vt:lpstr>Ændring af byggelov vedr. ladestandere</vt:lpstr>
      <vt:lpstr>PowerPoint-præsentation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Maja Grønkjær</dc:creator>
  <cp:lastModifiedBy>Maja Grønkjær</cp:lastModifiedBy>
  <cp:revision>3</cp:revision>
  <dcterms:created xsi:type="dcterms:W3CDTF">2019-12-04T08:55:12Z</dcterms:created>
  <dcterms:modified xsi:type="dcterms:W3CDTF">2019-12-04T09:12:14Z</dcterms:modified>
</cp:coreProperties>
</file>