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6" r:id="rId3"/>
    <p:sldId id="278" r:id="rId4"/>
    <p:sldId id="280" r:id="rId5"/>
    <p:sldId id="261" r:id="rId6"/>
    <p:sldId id="279" r:id="rId7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2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521">
          <p15:clr>
            <a:srgbClr val="A4A3A4"/>
          </p15:clr>
        </p15:guide>
        <p15:guide id="4" orient="horz" pos="2579">
          <p15:clr>
            <a:srgbClr val="A4A3A4"/>
          </p15:clr>
        </p15:guide>
        <p15:guide id="5" orient="horz" pos="2673">
          <p15:clr>
            <a:srgbClr val="A4A3A4"/>
          </p15:clr>
        </p15:guide>
        <p15:guide id="6" orient="horz" pos="159">
          <p15:clr>
            <a:srgbClr val="A4A3A4"/>
          </p15:clr>
        </p15:guide>
        <p15:guide id="7" orient="horz" pos="4165">
          <p15:clr>
            <a:srgbClr val="A4A3A4"/>
          </p15:clr>
        </p15:guide>
        <p15:guide id="8" pos="337">
          <p15:clr>
            <a:srgbClr val="A4A3A4"/>
          </p15:clr>
        </p15:guide>
        <p15:guide id="9" pos="4869">
          <p15:clr>
            <a:srgbClr val="A4A3A4"/>
          </p15:clr>
        </p15:guide>
        <p15:guide id="10" pos="2557">
          <p15:clr>
            <a:srgbClr val="A4A3A4"/>
          </p15:clr>
        </p15:guide>
        <p15:guide id="11" pos="2648">
          <p15:clr>
            <a:srgbClr val="A4A3A4"/>
          </p15:clr>
        </p15:guide>
        <p15:guide id="12" pos="158">
          <p15:clr>
            <a:srgbClr val="A4A3A4"/>
          </p15:clr>
        </p15:guide>
        <p15:guide id="13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00"/>
    <a:srgbClr val="BF1F24"/>
    <a:srgbClr val="EC008C"/>
    <a:srgbClr val="F7931C"/>
    <a:srgbClr val="7A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6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156" y="108"/>
      </p:cViewPr>
      <p:guideLst>
        <p:guide orient="horz" pos="1322"/>
        <p:guide orient="horz" pos="3929"/>
        <p:guide orient="horz" pos="521"/>
        <p:guide orient="horz" pos="2579"/>
        <p:guide orient="horz" pos="2673"/>
        <p:guide orient="horz" pos="159"/>
        <p:guide orient="horz" pos="4165"/>
        <p:guide pos="337"/>
        <p:guide pos="4869"/>
        <p:guide pos="2557"/>
        <p:guide pos="2648"/>
        <p:guide pos="158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75D998-57E5-48B9-8D5D-41860F536BB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2011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5" name="Picture 23" descr="PP_baggrunde i lag_arial_fro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-1"/>
          <a:stretch/>
        </p:blipFill>
        <p:spPr bwMode="auto">
          <a:xfrm>
            <a:off x="250825" y="257174"/>
            <a:ext cx="7251700" cy="6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079625"/>
            <a:ext cx="6478588" cy="1601788"/>
          </a:xfrm>
        </p:spPr>
        <p:txBody>
          <a:bodyPr anchor="ctr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Click to edit Master title style</a:t>
            </a:r>
          </a:p>
        </p:txBody>
      </p:sp>
      <p:pic>
        <p:nvPicPr>
          <p:cNvPr id="3080" name="Picture 8" descr="Kommune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257175"/>
            <a:ext cx="355600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5B692E-4AD3-4A0F-8669-AD3BA3A0DC6F}" type="datetime2">
              <a:rPr lang="da-DK" noProof="0"/>
              <a:pPr/>
              <a:t>20. december 2018</a:t>
            </a:fld>
            <a:endParaRPr lang="da-DK" noProof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2124075" y="6308725"/>
            <a:ext cx="2952750" cy="279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BF32C7-32F5-4639-97E0-05A799249E6D}" type="slidenum">
              <a:rPr lang="da-DK" noProof="0"/>
              <a:pPr/>
              <a:t>‹nr.›</a:t>
            </a:fld>
            <a:endParaRPr lang="da-DK" noProof="0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7661275" y="4198938"/>
            <a:ext cx="12319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sz="700" b="1" noProof="0">
                <a:solidFill>
                  <a:srgbClr val="214DA2"/>
                </a:solidFill>
                <a:latin typeface="Arial Unicode MS" pitchFamily="34" charset="-128"/>
              </a:rPr>
              <a:t>Albertslund Kommune</a:t>
            </a:r>
          </a:p>
          <a:p>
            <a:r>
              <a:rPr lang="da-DK" sz="700" noProof="0">
                <a:solidFill>
                  <a:srgbClr val="214DA2"/>
                </a:solidFill>
                <a:latin typeface="Arial Unicode MS" pitchFamily="34" charset="-128"/>
              </a:rPr>
              <a:t>Nordmarks Allé</a:t>
            </a:r>
          </a:p>
          <a:p>
            <a:r>
              <a:rPr lang="da-DK" sz="700" noProof="0">
                <a:solidFill>
                  <a:srgbClr val="214DA2"/>
                </a:solidFill>
                <a:latin typeface="Arial Unicode MS" pitchFamily="34" charset="-128"/>
              </a:rPr>
              <a:t>2620 Albertslund</a:t>
            </a:r>
          </a:p>
          <a:p>
            <a:endParaRPr lang="da-DK" sz="500" noProof="0">
              <a:solidFill>
                <a:srgbClr val="214DA2"/>
              </a:solidFill>
              <a:latin typeface="Arial Unicode MS" pitchFamily="34" charset="-128"/>
            </a:endParaRPr>
          </a:p>
          <a:p>
            <a:r>
              <a:rPr lang="da-DK" sz="700" noProof="0">
                <a:solidFill>
                  <a:srgbClr val="214DA2"/>
                </a:solidFill>
                <a:latin typeface="Arial Unicode MS" pitchFamily="34" charset="-128"/>
              </a:rPr>
              <a:t>www.albertslund.dk</a:t>
            </a:r>
          </a:p>
          <a:p>
            <a:r>
              <a:rPr lang="da-DK" sz="700" noProof="0">
                <a:solidFill>
                  <a:srgbClr val="214DA2"/>
                </a:solidFill>
                <a:latin typeface="Arial Unicode MS" pitchFamily="34" charset="-128"/>
              </a:rPr>
              <a:t>albertslund@albertslund.dk</a:t>
            </a:r>
          </a:p>
          <a:p>
            <a:endParaRPr lang="da-DK" sz="500" noProof="0">
              <a:solidFill>
                <a:srgbClr val="214DA2"/>
              </a:solidFill>
              <a:latin typeface="Arial Unicode MS" pitchFamily="34" charset="-128"/>
            </a:endParaRPr>
          </a:p>
          <a:p>
            <a:r>
              <a:rPr lang="da-DK" sz="700" noProof="0">
                <a:solidFill>
                  <a:srgbClr val="214DA2"/>
                </a:solidFill>
                <a:latin typeface="Arial Unicode MS" pitchFamily="34" charset="-128"/>
              </a:rPr>
              <a:t>T 43 68 68 68</a:t>
            </a:r>
          </a:p>
          <a:p>
            <a:r>
              <a:rPr lang="da-DK" sz="700" noProof="0">
                <a:solidFill>
                  <a:srgbClr val="214DA2"/>
                </a:solidFill>
                <a:latin typeface="Arial Unicode MS" pitchFamily="34" charset="-128"/>
              </a:rPr>
              <a:t>F 43 68 69 28 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3829050"/>
            <a:ext cx="64800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827087"/>
            <a:ext cx="7194550" cy="5410225"/>
          </a:xfrm>
        </p:spPr>
        <p:txBody>
          <a:bodyPr/>
          <a:lstStyle/>
          <a:p>
            <a:pPr lvl="0"/>
            <a:r>
              <a:rPr lang="da-DK" noProof="0" dirty="0"/>
              <a:t>Click to edit Master text styles</a:t>
            </a:r>
          </a:p>
          <a:p>
            <a:pPr lvl="1"/>
            <a:r>
              <a:rPr lang="da-DK" noProof="0" dirty="0"/>
              <a:t>Second level</a:t>
            </a:r>
          </a:p>
          <a:p>
            <a:pPr lvl="2"/>
            <a:r>
              <a:rPr lang="da-DK" noProof="0" dirty="0"/>
              <a:t>Third level</a:t>
            </a:r>
          </a:p>
          <a:p>
            <a:pPr lvl="3"/>
            <a:r>
              <a:rPr lang="da-DK" noProof="0" dirty="0"/>
              <a:t>Fourth level</a:t>
            </a:r>
          </a:p>
          <a:p>
            <a:pPr lvl="4"/>
            <a:r>
              <a:rPr lang="da-DK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20. december 2018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82682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å 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P_baggrunde i lag_arial_turki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"/>
          <a:stretch/>
        </p:blipFill>
        <p:spPr bwMode="auto">
          <a:xfrm>
            <a:off x="250825" y="252000"/>
            <a:ext cx="8066088" cy="635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2098675"/>
            <a:ext cx="6480000" cy="11448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3360904"/>
            <a:ext cx="6480000" cy="1980000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C61A6-647D-4B2B-8346-C503198F10DB}" type="datetime2">
              <a:rPr lang="da-DK" noProof="0" smtClean="0"/>
              <a:pPr/>
              <a:t>20. december 2018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7DE-EF32-49F9-A743-135778064C71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05719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ul 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PP_baggrunde i lag_arial_gul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t="176"/>
          <a:stretch/>
        </p:blipFill>
        <p:spPr bwMode="auto">
          <a:xfrm>
            <a:off x="250824" y="252413"/>
            <a:ext cx="8068425" cy="635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2098675"/>
            <a:ext cx="6480000" cy="11448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3360904"/>
            <a:ext cx="6480000" cy="1980000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C61A6-647D-4B2B-8346-C503198F10DB}" type="datetime2">
              <a:rPr lang="da-DK" noProof="0" smtClean="0"/>
              <a:pPr/>
              <a:t>20. december 2018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7DE-EF32-49F9-A743-135778064C71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504685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ød 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PP_baggrunde i lag_arial_rø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t="173"/>
          <a:stretch/>
        </p:blipFill>
        <p:spPr bwMode="auto">
          <a:xfrm>
            <a:off x="250824" y="252413"/>
            <a:ext cx="8068425" cy="635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2098675"/>
            <a:ext cx="6480000" cy="11448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3360904"/>
            <a:ext cx="6480000" cy="1980000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C61A6-647D-4B2B-8346-C503198F10DB}" type="datetime2">
              <a:rPr lang="da-DK" noProof="0" smtClean="0"/>
              <a:pPr/>
              <a:t>20. december 2018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7DE-EF32-49F9-A743-135778064C71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038213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ink 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PP_baggrunde i lag_arial_pink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t="176"/>
          <a:stretch/>
        </p:blipFill>
        <p:spPr bwMode="auto">
          <a:xfrm>
            <a:off x="250824" y="252412"/>
            <a:ext cx="8068425" cy="63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2098675"/>
            <a:ext cx="6480000" cy="11448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3360904"/>
            <a:ext cx="6480000" cy="1980000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C61A6-647D-4B2B-8346-C503198F10DB}" type="datetime2">
              <a:rPr lang="da-DK" noProof="0" smtClean="0"/>
              <a:pPr/>
              <a:t>20. december 2018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7DE-EF32-49F9-A743-135778064C71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724514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ange 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PP_baggrunde i lag_arial_orang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t="176"/>
          <a:stretch/>
        </p:blipFill>
        <p:spPr bwMode="auto">
          <a:xfrm>
            <a:off x="250824" y="252413"/>
            <a:ext cx="8068425" cy="635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2098675"/>
            <a:ext cx="6480000" cy="11448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3360904"/>
            <a:ext cx="6480000" cy="1980000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C61A6-647D-4B2B-8346-C503198F10DB}" type="datetime2">
              <a:rPr lang="da-DK" noProof="0" smtClean="0"/>
              <a:pPr/>
              <a:t>20. december 2018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7DE-EF32-49F9-A743-135778064C71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5563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øn 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PP_baggrunde i lag_arial_mørk_grøn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t="176"/>
          <a:stretch/>
        </p:blipFill>
        <p:spPr bwMode="auto">
          <a:xfrm>
            <a:off x="250824" y="252413"/>
            <a:ext cx="8068425" cy="635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2098675"/>
            <a:ext cx="6480000" cy="11448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3360904"/>
            <a:ext cx="6480000" cy="1980000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C61A6-647D-4B2B-8346-C503198F10DB}" type="datetime2">
              <a:rPr lang="da-DK" noProof="0" smtClean="0"/>
              <a:pPr/>
              <a:t>20. december 2018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7DE-EF32-49F9-A743-135778064C71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983068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ysBlå 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PP_baggrunde i lag_arial_isblå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t="176"/>
          <a:stretch/>
        </p:blipFill>
        <p:spPr bwMode="auto">
          <a:xfrm>
            <a:off x="250824" y="252413"/>
            <a:ext cx="8068425" cy="635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2098675"/>
            <a:ext cx="6480000" cy="11448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3360904"/>
            <a:ext cx="6480000" cy="1980000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C61A6-647D-4B2B-8346-C503198F10DB}" type="datetime2">
              <a:rPr lang="da-DK" noProof="0" smtClean="0"/>
              <a:pPr/>
              <a:t>20. december 2018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7DE-EF32-49F9-A743-135778064C71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162967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ysGrøn 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PP_baggrunde i lag_arial_lys_grøn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t="176"/>
          <a:stretch/>
        </p:blipFill>
        <p:spPr bwMode="auto">
          <a:xfrm>
            <a:off x="250824" y="252413"/>
            <a:ext cx="8068425" cy="635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2098675"/>
            <a:ext cx="6480000" cy="11448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3360904"/>
            <a:ext cx="6480000" cy="1980000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C61A6-647D-4B2B-8346-C503198F10DB}" type="datetime2">
              <a:rPr lang="da-DK" noProof="0" smtClean="0"/>
              <a:pPr/>
              <a:t>20. december 2018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7DE-EF32-49F9-A743-135778064C71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027276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rryGul 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PP_baggrunde i lag_arial_karrygul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t="176"/>
          <a:stretch/>
        </p:blipFill>
        <p:spPr bwMode="auto">
          <a:xfrm>
            <a:off x="250824" y="252412"/>
            <a:ext cx="8068425" cy="63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2098675"/>
            <a:ext cx="6480000" cy="11448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3360904"/>
            <a:ext cx="6480000" cy="1980000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C61A6-647D-4B2B-8346-C503198F10DB}" type="datetime2">
              <a:rPr lang="da-DK" noProof="0" smtClean="0"/>
              <a:pPr/>
              <a:t>20. december 2018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7DE-EF32-49F9-A743-135778064C71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6870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 dirty="0"/>
              <a:t>Click to edit Master text styles</a:t>
            </a:r>
          </a:p>
          <a:p>
            <a:pPr lvl="1"/>
            <a:r>
              <a:rPr lang="da-DK" noProof="0" dirty="0"/>
              <a:t>Second level</a:t>
            </a:r>
          </a:p>
          <a:p>
            <a:pPr lvl="2"/>
            <a:r>
              <a:rPr lang="da-DK" noProof="0" dirty="0"/>
              <a:t>Third level</a:t>
            </a:r>
          </a:p>
          <a:p>
            <a:pPr lvl="3"/>
            <a:r>
              <a:rPr lang="da-DK" noProof="0" dirty="0"/>
              <a:t>Fourth level</a:t>
            </a:r>
          </a:p>
          <a:p>
            <a:pPr lvl="4"/>
            <a:r>
              <a:rPr lang="da-DK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20. december 2018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08594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F30C1-C16D-433C-A96A-D83E69CDD0AF}" type="datetime2">
              <a:rPr lang="da-DK" noProof="0"/>
              <a:pPr/>
              <a:t>20. december 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6643C-3FBF-4A6C-AE6E-30C03FEB2E0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94160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E8D41-AB85-4137-B54C-08EAF5DD5794}" type="datetime2">
              <a:rPr lang="da-DK"/>
              <a:pPr/>
              <a:t>20. december 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77152-ABBE-41DA-A982-CA0A10BA369D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6004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DCD46-FE4D-467A-9E57-45E4FAE6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2C36675-CEB5-4E97-9733-96C458D46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1CA10B-FF35-44A5-93E4-AE61E3F2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smtClean="0"/>
              <a:pPr/>
              <a:t>20. december 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CF7AC1-E3B0-4625-BD48-FFEFB07B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C8D3A44-EBC2-48E8-89DE-01015F37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777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verskrift og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0" y="2098675"/>
            <a:ext cx="3522838" cy="4138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/>
              <a:t>Click to edit Master text styles</a:t>
            </a:r>
          </a:p>
          <a:p>
            <a:pPr lvl="1"/>
            <a:r>
              <a:rPr lang="da-DK" noProof="0" dirty="0"/>
              <a:t>Second level</a:t>
            </a:r>
          </a:p>
          <a:p>
            <a:pPr lvl="2"/>
            <a:r>
              <a:rPr lang="da-DK" noProof="0" dirty="0"/>
              <a:t>Third level</a:t>
            </a:r>
          </a:p>
          <a:p>
            <a:pPr lvl="3"/>
            <a:r>
              <a:rPr lang="da-DK" noProof="0" dirty="0"/>
              <a:t>Fourth level</a:t>
            </a:r>
          </a:p>
          <a:p>
            <a:pPr lvl="4"/>
            <a:r>
              <a:rPr lang="da-DK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3701" y="2098675"/>
            <a:ext cx="3525838" cy="4138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/>
              <a:t>Click to edit Master text styles</a:t>
            </a:r>
          </a:p>
          <a:p>
            <a:pPr lvl="1"/>
            <a:r>
              <a:rPr lang="da-DK" noProof="0" dirty="0"/>
              <a:t>Second level</a:t>
            </a:r>
          </a:p>
          <a:p>
            <a:pPr lvl="2"/>
            <a:r>
              <a:rPr lang="da-DK" noProof="0" dirty="0"/>
              <a:t>Third level</a:t>
            </a:r>
          </a:p>
          <a:p>
            <a:pPr lvl="3"/>
            <a:r>
              <a:rPr lang="da-DK" noProof="0" dirty="0"/>
              <a:t>Fourth level</a:t>
            </a:r>
          </a:p>
          <a:p>
            <a:pPr lvl="4"/>
            <a:r>
              <a:rPr lang="da-DK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20. december 2018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0161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7" y="2098675"/>
            <a:ext cx="3524251" cy="4138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/>
              <a:t>Click to edit Master text styles</a:t>
            </a:r>
          </a:p>
          <a:p>
            <a:pPr lvl="1"/>
            <a:r>
              <a:rPr lang="da-DK" noProof="0" dirty="0"/>
              <a:t>Second level</a:t>
            </a:r>
          </a:p>
          <a:p>
            <a:pPr lvl="2"/>
            <a:r>
              <a:rPr lang="da-DK" noProof="0" dirty="0"/>
              <a:t>Third level</a:t>
            </a:r>
          </a:p>
          <a:p>
            <a:pPr lvl="3"/>
            <a:r>
              <a:rPr lang="da-DK" noProof="0" dirty="0"/>
              <a:t>Fourth level</a:t>
            </a:r>
          </a:p>
          <a:p>
            <a:pPr lvl="4"/>
            <a:r>
              <a:rPr lang="da-DK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3701" y="2098676"/>
            <a:ext cx="3525838" cy="19954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/>
              <a:t>Click to edit Master text styles</a:t>
            </a:r>
          </a:p>
          <a:p>
            <a:pPr lvl="1"/>
            <a:r>
              <a:rPr lang="da-DK" noProof="0" dirty="0"/>
              <a:t>Second level</a:t>
            </a:r>
          </a:p>
          <a:p>
            <a:pPr lvl="2"/>
            <a:r>
              <a:rPr lang="da-DK" noProof="0" dirty="0"/>
              <a:t>Third level</a:t>
            </a:r>
          </a:p>
          <a:p>
            <a:pPr lvl="3"/>
            <a:r>
              <a:rPr lang="da-DK" noProof="0" dirty="0"/>
              <a:t>Fourth level</a:t>
            </a:r>
          </a:p>
          <a:p>
            <a:pPr lvl="4"/>
            <a:r>
              <a:rPr lang="da-DK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20. december 2018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203700" y="4243388"/>
            <a:ext cx="3525838" cy="19939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 noProof="0" dirty="0"/>
              <a:t>Click to edit Master text styles</a:t>
            </a:r>
          </a:p>
          <a:p>
            <a:pPr lvl="1"/>
            <a:r>
              <a:rPr lang="da-DK" noProof="0" dirty="0"/>
              <a:t>Second level</a:t>
            </a:r>
          </a:p>
          <a:p>
            <a:pPr lvl="2"/>
            <a:r>
              <a:rPr lang="da-DK" noProof="0" dirty="0"/>
              <a:t>Third level</a:t>
            </a:r>
          </a:p>
          <a:p>
            <a:pPr lvl="3"/>
            <a:r>
              <a:rPr lang="da-DK" noProof="0" dirty="0"/>
              <a:t>Fourth level</a:t>
            </a:r>
          </a:p>
          <a:p>
            <a:pPr lvl="4"/>
            <a:r>
              <a:rPr lang="da-DK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06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20. december 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6400" y="2098675"/>
            <a:ext cx="3524196" cy="19954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 noProof="0" dirty="0"/>
              <a:t>Click to edit Master text styles</a:t>
            </a:r>
          </a:p>
          <a:p>
            <a:pPr lvl="1"/>
            <a:r>
              <a:rPr lang="da-DK" noProof="0" dirty="0"/>
              <a:t>Second level</a:t>
            </a:r>
          </a:p>
          <a:p>
            <a:pPr lvl="2"/>
            <a:r>
              <a:rPr lang="da-DK" noProof="0" dirty="0"/>
              <a:t>Third level</a:t>
            </a:r>
          </a:p>
          <a:p>
            <a:pPr lvl="3"/>
            <a:r>
              <a:rPr lang="da-DK" noProof="0" dirty="0"/>
              <a:t>Fourth level</a:t>
            </a:r>
          </a:p>
          <a:p>
            <a:pPr lvl="4"/>
            <a:r>
              <a:rPr lang="da-DK" noProof="0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34987" y="4243387"/>
            <a:ext cx="3524251" cy="19939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 noProof="0" dirty="0"/>
              <a:t>Click to edit Master text styles</a:t>
            </a:r>
          </a:p>
          <a:p>
            <a:pPr lvl="1"/>
            <a:r>
              <a:rPr lang="da-DK" noProof="0" dirty="0"/>
              <a:t>Second level</a:t>
            </a:r>
          </a:p>
          <a:p>
            <a:pPr lvl="2"/>
            <a:r>
              <a:rPr lang="da-DK" noProof="0" dirty="0"/>
              <a:t>Third level</a:t>
            </a:r>
          </a:p>
          <a:p>
            <a:pPr lvl="3"/>
            <a:r>
              <a:rPr lang="da-DK" noProof="0" dirty="0"/>
              <a:t>Fourth level</a:t>
            </a:r>
          </a:p>
          <a:p>
            <a:pPr lvl="4"/>
            <a:r>
              <a:rPr lang="da-DK" noProof="0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203700" y="2098673"/>
            <a:ext cx="3525838" cy="4138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 noProof="0" dirty="0"/>
              <a:t>Click to edit Master text styles</a:t>
            </a:r>
          </a:p>
          <a:p>
            <a:pPr lvl="1"/>
            <a:r>
              <a:rPr lang="da-DK" noProof="0" dirty="0"/>
              <a:t>Second level</a:t>
            </a:r>
          </a:p>
          <a:p>
            <a:pPr lvl="2"/>
            <a:r>
              <a:rPr lang="da-DK" noProof="0" dirty="0"/>
              <a:t>Third level</a:t>
            </a:r>
          </a:p>
          <a:p>
            <a:pPr lvl="3"/>
            <a:r>
              <a:rPr lang="da-DK" noProof="0" dirty="0"/>
              <a:t>Fourth level</a:t>
            </a:r>
          </a:p>
          <a:p>
            <a:pPr lvl="4"/>
            <a:r>
              <a:rPr lang="da-DK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296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20. december 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6400" y="2098675"/>
            <a:ext cx="3524196" cy="19954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 noProof="0" dirty="0"/>
              <a:t>Click to edit Master text styles</a:t>
            </a:r>
          </a:p>
          <a:p>
            <a:pPr lvl="1"/>
            <a:r>
              <a:rPr lang="da-DK" noProof="0" dirty="0"/>
              <a:t>Second level</a:t>
            </a:r>
          </a:p>
          <a:p>
            <a:pPr lvl="2"/>
            <a:r>
              <a:rPr lang="da-DK" noProof="0" dirty="0"/>
              <a:t>Third level</a:t>
            </a:r>
          </a:p>
          <a:p>
            <a:pPr lvl="3"/>
            <a:r>
              <a:rPr lang="da-DK" noProof="0" dirty="0"/>
              <a:t>Fourth level</a:t>
            </a:r>
          </a:p>
          <a:p>
            <a:pPr lvl="4"/>
            <a:r>
              <a:rPr lang="da-DK" noProof="0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34987" y="4243387"/>
            <a:ext cx="3524251" cy="19939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 noProof="0" dirty="0"/>
              <a:t>Click to edit Master text styles</a:t>
            </a:r>
          </a:p>
          <a:p>
            <a:pPr lvl="1"/>
            <a:r>
              <a:rPr lang="da-DK" noProof="0" dirty="0"/>
              <a:t>Second level</a:t>
            </a:r>
          </a:p>
          <a:p>
            <a:pPr lvl="2"/>
            <a:r>
              <a:rPr lang="da-DK" noProof="0" dirty="0"/>
              <a:t>Third level</a:t>
            </a:r>
          </a:p>
          <a:p>
            <a:pPr lvl="3"/>
            <a:r>
              <a:rPr lang="da-DK" noProof="0" dirty="0"/>
              <a:t>Fourth level</a:t>
            </a:r>
          </a:p>
          <a:p>
            <a:pPr lvl="4"/>
            <a:r>
              <a:rPr lang="da-DK" noProof="0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203700" y="2098674"/>
            <a:ext cx="3525838" cy="19954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 noProof="0" dirty="0"/>
              <a:t>Click to edit Master text styles</a:t>
            </a:r>
          </a:p>
          <a:p>
            <a:pPr lvl="1"/>
            <a:r>
              <a:rPr lang="da-DK" noProof="0" dirty="0"/>
              <a:t>Second level</a:t>
            </a:r>
          </a:p>
          <a:p>
            <a:pPr lvl="2"/>
            <a:r>
              <a:rPr lang="da-DK" noProof="0" dirty="0"/>
              <a:t>Third level</a:t>
            </a:r>
          </a:p>
          <a:p>
            <a:pPr lvl="3"/>
            <a:r>
              <a:rPr lang="da-DK" noProof="0" dirty="0"/>
              <a:t>Fourth level</a:t>
            </a:r>
          </a:p>
          <a:p>
            <a:pPr lvl="4"/>
            <a:r>
              <a:rPr lang="da-DK" noProof="0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203700" y="4243388"/>
            <a:ext cx="3525838" cy="19939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 noProof="0" dirty="0"/>
              <a:t>Click to edit Master text styles</a:t>
            </a:r>
          </a:p>
          <a:p>
            <a:pPr lvl="1"/>
            <a:r>
              <a:rPr lang="da-DK" noProof="0" dirty="0"/>
              <a:t>Second level</a:t>
            </a:r>
          </a:p>
          <a:p>
            <a:pPr lvl="2"/>
            <a:r>
              <a:rPr lang="da-DK" noProof="0" dirty="0"/>
              <a:t>Third level</a:t>
            </a:r>
          </a:p>
          <a:p>
            <a:pPr lvl="3"/>
            <a:r>
              <a:rPr lang="da-DK" noProof="0" dirty="0"/>
              <a:t>Fourth level</a:t>
            </a:r>
          </a:p>
          <a:p>
            <a:pPr lvl="4"/>
            <a:r>
              <a:rPr lang="da-DK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43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50825" y="252412"/>
            <a:ext cx="8066088" cy="6354000"/>
          </a:xfrm>
          <a:solidFill>
            <a:schemeClr val="bg1"/>
          </a:solidFill>
        </p:spPr>
        <p:txBody>
          <a:bodyPr/>
          <a:lstStyle>
            <a:lvl1pPr>
              <a:defRPr sz="2200"/>
            </a:lvl1pPr>
          </a:lstStyle>
          <a:p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20. december 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4910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20. december 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4987" y="2098674"/>
            <a:ext cx="3524400" cy="4138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 noProof="0" dirty="0"/>
              <a:t>Click to edit Master text styles</a:t>
            </a:r>
          </a:p>
          <a:p>
            <a:pPr lvl="1"/>
            <a:r>
              <a:rPr lang="da-DK" noProof="0" dirty="0"/>
              <a:t>Second level</a:t>
            </a:r>
          </a:p>
          <a:p>
            <a:pPr lvl="2"/>
            <a:r>
              <a:rPr lang="da-DK" noProof="0" dirty="0"/>
              <a:t>Third level</a:t>
            </a:r>
          </a:p>
          <a:p>
            <a:pPr lvl="3"/>
            <a:r>
              <a:rPr lang="da-DK" noProof="0" dirty="0"/>
              <a:t>Fourth level</a:t>
            </a:r>
          </a:p>
          <a:p>
            <a:pPr lvl="4"/>
            <a:r>
              <a:rPr lang="da-DK" noProof="0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03700" y="2097228"/>
            <a:ext cx="3525838" cy="4140059"/>
          </a:xfrm>
          <a:solidFill>
            <a:schemeClr val="bg1"/>
          </a:solidFill>
        </p:spPr>
        <p:txBody>
          <a:bodyPr/>
          <a:lstStyle>
            <a:lvl1pPr>
              <a:defRPr sz="2200"/>
            </a:lvl1pPr>
          </a:lstStyle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6800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20. december 2018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4988" y="2098674"/>
            <a:ext cx="3524400" cy="4138613"/>
          </a:xfrm>
          <a:solidFill>
            <a:schemeClr val="bg1"/>
          </a:solidFill>
        </p:spPr>
        <p:txBody>
          <a:bodyPr/>
          <a:lstStyle>
            <a:lvl1pPr>
              <a:defRPr sz="2200"/>
            </a:lvl1pPr>
          </a:lstStyle>
          <a:p>
            <a:endParaRPr lang="da-DK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203700" y="2098674"/>
            <a:ext cx="3525838" cy="4138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 noProof="0" dirty="0"/>
              <a:t>Click to edit Master text styles</a:t>
            </a:r>
          </a:p>
          <a:p>
            <a:pPr lvl="1"/>
            <a:r>
              <a:rPr lang="da-DK" noProof="0" dirty="0"/>
              <a:t>Second level</a:t>
            </a:r>
          </a:p>
          <a:p>
            <a:pPr lvl="2"/>
            <a:r>
              <a:rPr lang="da-DK" noProof="0" dirty="0"/>
              <a:t>Third level</a:t>
            </a:r>
          </a:p>
          <a:p>
            <a:pPr lvl="3"/>
            <a:r>
              <a:rPr lang="da-DK" noProof="0" dirty="0"/>
              <a:t>Fourth level</a:t>
            </a:r>
          </a:p>
          <a:p>
            <a:pPr lvl="4"/>
            <a:r>
              <a:rPr lang="da-DK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719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50825" y="252413"/>
            <a:ext cx="8066088" cy="6354350"/>
          </a:xfrm>
          <a:prstGeom prst="rect">
            <a:avLst/>
          </a:prstGeom>
          <a:solidFill>
            <a:srgbClr val="EB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9" rIns="91437" bIns="45719" anchor="ctr"/>
          <a:lstStyle/>
          <a:p>
            <a:endParaRPr lang="da-DK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27088"/>
            <a:ext cx="7197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2098675"/>
            <a:ext cx="7194550" cy="413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Click to 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1813" y="6308725"/>
            <a:ext cx="13763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14DA2"/>
                </a:solidFill>
                <a:latin typeface="+mn-lt"/>
              </a:defRPr>
            </a:lvl1pPr>
          </a:lstStyle>
          <a:p>
            <a:fld id="{5888027E-75D8-4E45-9E8E-1595773F0041}" type="datetime2">
              <a:rPr lang="da-DK"/>
              <a:pPr/>
              <a:t>20. december 2018</a:t>
            </a:fld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4075" y="6308725"/>
            <a:ext cx="56165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14DA2"/>
                </a:solidFill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3288" y="6308725"/>
            <a:ext cx="3698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214DA2"/>
                </a:solidFill>
                <a:latin typeface="+mn-lt"/>
              </a:defRPr>
            </a:lvl1pPr>
          </a:lstStyle>
          <a:p>
            <a:fld id="{B6C57A29-F2F5-41C9-9D61-59DDDBBF376E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1038" name="Picture 14" descr="Kommune_Logo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257175"/>
            <a:ext cx="355600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0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664" r:id="rId20"/>
    <p:sldLayoutId id="2147483665" r:id="rId21"/>
    <p:sldLayoutId id="2147483796" r:id="rId22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9pPr>
    </p:titleStyle>
    <p:bodyStyle>
      <a:lvl1pPr marL="324000" indent="-324000" algn="l" rtl="0" fontAlgn="base">
        <a:spcBef>
          <a:spcPct val="20000"/>
        </a:spcBef>
        <a:spcAft>
          <a:spcPct val="0"/>
        </a:spcAft>
        <a:buChar char="•"/>
        <a:defRPr sz="2600">
          <a:solidFill>
            <a:srgbClr val="214DA2"/>
          </a:solidFill>
          <a:latin typeface="+mn-lt"/>
          <a:ea typeface="+mn-ea"/>
          <a:cs typeface="+mn-cs"/>
        </a:defRPr>
      </a:lvl1pPr>
      <a:lvl2pPr marL="640800" indent="-2844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214DA2"/>
          </a:solidFill>
          <a:latin typeface="+mn-lt"/>
        </a:defRPr>
      </a:lvl2pPr>
      <a:lvl3pPr marL="8712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rgbClr val="214DA2"/>
          </a:solidFill>
          <a:latin typeface="+mn-lt"/>
        </a:defRPr>
      </a:lvl3pPr>
      <a:lvl4pPr marL="1126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214DA2"/>
          </a:solidFill>
          <a:latin typeface="+mn-lt"/>
        </a:defRPr>
      </a:lvl4pPr>
      <a:lvl5pPr marL="1357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14DA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14DA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14DA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14DA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14DA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39080"/>
            <a:ext cx="6478588" cy="1601788"/>
          </a:xfrm>
        </p:spPr>
        <p:txBody>
          <a:bodyPr/>
          <a:lstStyle/>
          <a:p>
            <a:r>
              <a:rPr lang="da-DK" sz="2400"/>
              <a:t>Borgermøde om forslag til lokalplan 9.8 – Senioregnede boliger i Herstedvester Landsby</a:t>
            </a:r>
            <a:br>
              <a:rPr lang="da-DK"/>
            </a:br>
            <a:br>
              <a:rPr lang="da-DK"/>
            </a:br>
            <a:r>
              <a:rPr lang="da-DK" sz="1800"/>
              <a:t>19. december 2018 kl. 17.00</a:t>
            </a:r>
            <a:endParaRPr lang="da-DK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86D386D-6F8C-4EE7-AF65-F00637748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4" y="2672916"/>
            <a:ext cx="7572924" cy="41159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7F489-BB22-4873-AFB6-44A98E7F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27088"/>
            <a:ext cx="7197725" cy="801712"/>
          </a:xfrm>
        </p:spPr>
        <p:txBody>
          <a:bodyPr/>
          <a:lstStyle/>
          <a:p>
            <a:r>
              <a:rPr lang="da-DK"/>
              <a:t>Forslag til lokaplan 9.8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5CA0BF-344A-461D-9031-71A1A0B2E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2024845"/>
            <a:ext cx="7194550" cy="3960439"/>
          </a:xfrm>
        </p:spPr>
        <p:txBody>
          <a:bodyPr/>
          <a:lstStyle/>
          <a:p>
            <a:pPr marL="0" indent="0">
              <a:buNone/>
            </a:pPr>
            <a:r>
              <a:rPr lang="da-DK" sz="2000"/>
              <a:t>Fælles emner for høringssvar til lokalplanforslag:</a:t>
            </a:r>
          </a:p>
          <a:p>
            <a:r>
              <a:rPr lang="da-DK" sz="2000"/>
              <a:t>2 etagers bebyggelse</a:t>
            </a:r>
          </a:p>
          <a:p>
            <a:r>
              <a:rPr lang="da-DK" sz="2000"/>
              <a:t>Svalegange og elevator</a:t>
            </a:r>
          </a:p>
          <a:p>
            <a:r>
              <a:rPr lang="da-DK" sz="2000"/>
              <a:t>Trafik</a:t>
            </a:r>
          </a:p>
          <a:p>
            <a:r>
              <a:rPr lang="da-DK" sz="2000"/>
              <a:t>Parkering</a:t>
            </a:r>
          </a:p>
          <a:p>
            <a:endParaRPr lang="da-DK" sz="2000"/>
          </a:p>
          <a:p>
            <a:endParaRPr lang="da-DK" sz="2000"/>
          </a:p>
          <a:p>
            <a:endParaRPr lang="da-DK" sz="2000"/>
          </a:p>
          <a:p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98173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DDAC4C-FC31-4F18-875A-39430E15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Disponering af grunden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EE1556F-EC49-44E0-A398-F268166F3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540" y="2096852"/>
            <a:ext cx="7961448" cy="1836204"/>
          </a:xfrm>
        </p:spPr>
        <p:txBody>
          <a:bodyPr/>
          <a:lstStyle/>
          <a:p>
            <a:r>
              <a:rPr lang="da-DK" sz="2000"/>
              <a:t>2 etagers bebyggelse, 8 boliger på 1. sal flyttes ud langs med Herstedvestervej</a:t>
            </a:r>
          </a:p>
          <a:p>
            <a:r>
              <a:rPr lang="da-DK" sz="2000"/>
              <a:t>Svalegange og elevator ud mod Herstedvestervej</a:t>
            </a:r>
          </a:p>
          <a:p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379763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35A558-D5B0-4FA7-A559-C1A2C7AA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Forslag til ny disponering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8510CAC5-F2D6-43CA-BF10-9BBD4A8F8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5" y="1399726"/>
            <a:ext cx="6192687" cy="50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279676-1702-43DE-9E5B-CD6FD3E3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Trafik og parkeing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8F7FD1-9205-418B-8ED4-37C9568C4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/>
              <a:t>38 boliger øger trafikken med 14% i forhold til allerede planlagte 20 boliger på Hjørnegrunden.</a:t>
            </a:r>
          </a:p>
          <a:p>
            <a:r>
              <a:rPr lang="da-DK" sz="2000"/>
              <a:t>Den akkumulerede mængde trafik af samlede boligprojekter i Herstedvester Landsby vil være 45% jf. Rambølls rapport. Øges dermed til en moderat lokal trafik.</a:t>
            </a:r>
          </a:p>
          <a:p>
            <a:r>
              <a:rPr lang="da-DK" sz="2000"/>
              <a:t>Udkørsel til Herstedvestervej er uønsket, forbundet med stor trafiksikkerhedsmæssig risiko at etablere endnu en udkørsel på det sted.</a:t>
            </a:r>
          </a:p>
          <a:p>
            <a:r>
              <a:rPr lang="da-DK" sz="2000"/>
              <a:t>Parkeringsnormen øges til 1,25 p-plads per bolig.</a:t>
            </a:r>
          </a:p>
        </p:txBody>
      </p:sp>
    </p:spTree>
    <p:extLst>
      <p:ext uri="{BB962C8B-B14F-4D97-AF65-F5344CB8AC3E}">
        <p14:creationId xmlns:p14="http://schemas.microsoft.com/office/powerpoint/2010/main" val="35876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A63B7-4707-4435-94AF-0F778CBA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Damgårdsstien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F9EAB12-5C52-47C1-B4A5-F509D0552F26}"/>
              </a:ext>
            </a:extLst>
          </p:cNvPr>
          <p:cNvSpPr/>
          <p:nvPr/>
        </p:nvSpPr>
        <p:spPr>
          <a:xfrm>
            <a:off x="533400" y="5481232"/>
            <a:ext cx="7194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/>
              <a:t>Behov for at se på supplerende tiltag ved stikrydsningen i form af et opgraderet bump der sikre lav hastighed og opmærksomhed på cyklister jf. Rambølls rapport. 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E3F28305-CA65-4791-9E37-A2128DA0C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988" y="2276872"/>
            <a:ext cx="7194550" cy="28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73546"/>
      </p:ext>
    </p:extLst>
  </p:cSld>
  <p:clrMapOvr>
    <a:masterClrMapping/>
  </p:clrMapOvr>
</p:sld>
</file>

<file path=ppt/theme/theme1.xml><?xml version="1.0" encoding="utf-8"?>
<a:theme xmlns:a="http://schemas.openxmlformats.org/drawingml/2006/main" name="Albertslund Kommune">
  <a:themeElements>
    <a:clrScheme name="Albertslund Kommune">
      <a:dk1>
        <a:srgbClr val="214DA2"/>
      </a:dk1>
      <a:lt1>
        <a:srgbClr val="FFFFFF"/>
      </a:lt1>
      <a:dk2>
        <a:srgbClr val="000000"/>
      </a:dk2>
      <a:lt2>
        <a:srgbClr val="808080"/>
      </a:lt2>
      <a:accent1>
        <a:srgbClr val="00B9F1"/>
      </a:accent1>
      <a:accent2>
        <a:srgbClr val="0D7729"/>
      </a:accent2>
      <a:accent3>
        <a:srgbClr val="8CC63F"/>
      </a:accent3>
      <a:accent4>
        <a:srgbClr val="CAAE01"/>
      </a:accent4>
      <a:accent5>
        <a:srgbClr val="808080"/>
      </a:accent5>
      <a:accent6>
        <a:srgbClr val="000000"/>
      </a:accent6>
      <a:hlink>
        <a:srgbClr val="0D7729"/>
      </a:hlink>
      <a:folHlink>
        <a:srgbClr val="8CC63F"/>
      </a:folHlink>
    </a:clrScheme>
    <a:fontScheme name="Arial Unicode MS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163</Words>
  <Application>Microsoft Office PowerPoint</Application>
  <PresentationFormat>Skærmshow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Arial Unicode MS</vt:lpstr>
      <vt:lpstr>Arial</vt:lpstr>
      <vt:lpstr>Albertslund Kommune</vt:lpstr>
      <vt:lpstr>Borgermøde om forslag til lokalplan 9.8 – Senioregnede boliger i Herstedvester Landsby  19. december 2018 kl. 17.00</vt:lpstr>
      <vt:lpstr>Forslag til lokaplan 9.8</vt:lpstr>
      <vt:lpstr>Disponering af grunden</vt:lpstr>
      <vt:lpstr>Forslag til ny disponering</vt:lpstr>
      <vt:lpstr>Trafik og parkeing</vt:lpstr>
      <vt:lpstr>Damgårdsstien</vt:lpstr>
    </vt:vector>
  </TitlesOfParts>
  <Company>Albertslund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Jeppe Jeppesen</dc:creator>
  <cp:lastModifiedBy>Julie Kvetny Jakobsen</cp:lastModifiedBy>
  <cp:revision>81</cp:revision>
  <dcterms:created xsi:type="dcterms:W3CDTF">2008-04-06T12:46:33Z</dcterms:created>
  <dcterms:modified xsi:type="dcterms:W3CDTF">2018-12-20T13:09:15Z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